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19"/>
  </p:notesMasterIdLst>
  <p:sldIdLst>
    <p:sldId id="256" r:id="rId2"/>
    <p:sldId id="262" r:id="rId3"/>
    <p:sldId id="274" r:id="rId4"/>
    <p:sldId id="265" r:id="rId5"/>
    <p:sldId id="272" r:id="rId6"/>
    <p:sldId id="263" r:id="rId7"/>
    <p:sldId id="264" r:id="rId8"/>
    <p:sldId id="275" r:id="rId9"/>
    <p:sldId id="276" r:id="rId10"/>
    <p:sldId id="277" r:id="rId11"/>
    <p:sldId id="278" r:id="rId12"/>
    <p:sldId id="273" r:id="rId13"/>
    <p:sldId id="279" r:id="rId14"/>
    <p:sldId id="281" r:id="rId15"/>
    <p:sldId id="283" r:id="rId16"/>
    <p:sldId id="284" r:id="rId17"/>
    <p:sldId id="28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0"/>
    <p:restoredTop sz="94651"/>
  </p:normalViewPr>
  <p:slideViewPr>
    <p:cSldViewPr snapToGrid="0">
      <p:cViewPr varScale="1">
        <p:scale>
          <a:sx n="105" d="100"/>
          <a:sy n="105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258633-4373-4CA7-8461-2791D47D2DD8}" type="doc">
      <dgm:prSet loTypeId="urn:microsoft.com/office/officeart/2018/2/layout/IconVerticalSolidList#1" loCatId="icon" qsTypeId="urn:microsoft.com/office/officeart/2005/8/quickstyle/simple1" qsCatId="simple" csTypeId="urn:microsoft.com/office/officeart/2018/5/colors/Iconchunking_neutralbg_colorful1#1" csCatId="colorful" phldr="1"/>
      <dgm:spPr/>
      <dgm:t>
        <a:bodyPr/>
        <a:lstStyle/>
        <a:p>
          <a:endParaRPr lang="en-US"/>
        </a:p>
      </dgm:t>
    </dgm:pt>
    <dgm:pt modelId="{0128443C-5410-46DE-B29A-531D5CF5EB7C}">
      <dgm:prSet/>
      <dgm:spPr/>
      <dgm:t>
        <a:bodyPr/>
        <a:lstStyle/>
        <a:p>
          <a:r>
            <a:rPr lang="en-US"/>
            <a:t>Data Analysis Plan</a:t>
          </a:r>
        </a:p>
      </dgm:t>
    </dgm:pt>
    <dgm:pt modelId="{D0B5CE1F-15DE-400A-8562-046904020028}" type="parTrans" cxnId="{9FE7A731-591C-43F5-AE4F-EB05C933E4E7}">
      <dgm:prSet/>
      <dgm:spPr/>
      <dgm:t>
        <a:bodyPr/>
        <a:lstStyle/>
        <a:p>
          <a:endParaRPr lang="en-US"/>
        </a:p>
      </dgm:t>
    </dgm:pt>
    <dgm:pt modelId="{9CA9130F-DFBB-4ECD-87F0-15BF9577576A}" type="sibTrans" cxnId="{9FE7A731-591C-43F5-AE4F-EB05C933E4E7}">
      <dgm:prSet/>
      <dgm:spPr/>
      <dgm:t>
        <a:bodyPr/>
        <a:lstStyle/>
        <a:p>
          <a:endParaRPr lang="en-US"/>
        </a:p>
      </dgm:t>
    </dgm:pt>
    <dgm:pt modelId="{5EB9FA62-8689-443C-A19D-F29C0BE5CD36}">
      <dgm:prSet/>
      <dgm:spPr/>
      <dgm:t>
        <a:bodyPr/>
        <a:lstStyle/>
        <a:p>
          <a:r>
            <a:rPr lang="en-US"/>
            <a:t>Overview of Data &amp; Goal</a:t>
          </a:r>
        </a:p>
      </dgm:t>
    </dgm:pt>
    <dgm:pt modelId="{9A0635E3-6D74-4CC3-8775-AA82832BA117}" type="parTrans" cxnId="{2FFC45C7-B54C-41D1-952F-FE477D445FCB}">
      <dgm:prSet/>
      <dgm:spPr/>
      <dgm:t>
        <a:bodyPr/>
        <a:lstStyle/>
        <a:p>
          <a:endParaRPr lang="en-US"/>
        </a:p>
      </dgm:t>
    </dgm:pt>
    <dgm:pt modelId="{82E5A455-0860-4F23-AF03-F27A7E0C59E7}" type="sibTrans" cxnId="{2FFC45C7-B54C-41D1-952F-FE477D445FCB}">
      <dgm:prSet/>
      <dgm:spPr/>
      <dgm:t>
        <a:bodyPr/>
        <a:lstStyle/>
        <a:p>
          <a:endParaRPr lang="en-US"/>
        </a:p>
      </dgm:t>
    </dgm:pt>
    <dgm:pt modelId="{2A0BDB82-3913-4A43-9032-2844B188D644}">
      <dgm:prSet/>
      <dgm:spPr/>
      <dgm:t>
        <a:bodyPr/>
        <a:lstStyle/>
        <a:p>
          <a:r>
            <a:rPr lang="en-US"/>
            <a:t>Preliminary Analysis</a:t>
          </a:r>
        </a:p>
      </dgm:t>
    </dgm:pt>
    <dgm:pt modelId="{70D3A05D-95ED-4CBE-B7FF-4511E905706B}" type="parTrans" cxnId="{B855FE79-A059-447F-BCB9-7A3507869EC9}">
      <dgm:prSet/>
      <dgm:spPr/>
      <dgm:t>
        <a:bodyPr/>
        <a:lstStyle/>
        <a:p>
          <a:endParaRPr lang="en-US"/>
        </a:p>
      </dgm:t>
    </dgm:pt>
    <dgm:pt modelId="{BB86F30B-457F-469C-802C-E3BCE63BBCF0}" type="sibTrans" cxnId="{B855FE79-A059-447F-BCB9-7A3507869EC9}">
      <dgm:prSet/>
      <dgm:spPr/>
      <dgm:t>
        <a:bodyPr/>
        <a:lstStyle/>
        <a:p>
          <a:endParaRPr lang="en-US"/>
        </a:p>
      </dgm:t>
    </dgm:pt>
    <dgm:pt modelId="{8E3CE1FE-624F-4393-991B-085BE68AA0E1}">
      <dgm:prSet/>
      <dgm:spPr/>
      <dgm:t>
        <a:bodyPr/>
        <a:lstStyle/>
        <a:p>
          <a:r>
            <a:rPr lang="en-US"/>
            <a:t>Technical Detail</a:t>
          </a:r>
        </a:p>
      </dgm:t>
    </dgm:pt>
    <dgm:pt modelId="{0869161B-4BE7-4B18-AECE-7148C4D1B355}" type="parTrans" cxnId="{0270D7CD-4DF6-4F97-9D85-EE38ABBC6B36}">
      <dgm:prSet/>
      <dgm:spPr/>
      <dgm:t>
        <a:bodyPr/>
        <a:lstStyle/>
        <a:p>
          <a:endParaRPr lang="en-US"/>
        </a:p>
      </dgm:t>
    </dgm:pt>
    <dgm:pt modelId="{AE0990D5-20EA-41FC-B44D-CB368A7DC52D}" type="sibTrans" cxnId="{0270D7CD-4DF6-4F97-9D85-EE38ABBC6B36}">
      <dgm:prSet/>
      <dgm:spPr/>
      <dgm:t>
        <a:bodyPr/>
        <a:lstStyle/>
        <a:p>
          <a:endParaRPr lang="en-US"/>
        </a:p>
      </dgm:t>
    </dgm:pt>
    <dgm:pt modelId="{EC158D49-23E5-4AAE-80FF-4FE33B68F8AB}" type="pres">
      <dgm:prSet presAssocID="{9A258633-4373-4CA7-8461-2791D47D2DD8}" presName="root" presStyleCnt="0">
        <dgm:presLayoutVars>
          <dgm:dir/>
          <dgm:resizeHandles val="exact"/>
        </dgm:presLayoutVars>
      </dgm:prSet>
      <dgm:spPr/>
    </dgm:pt>
    <dgm:pt modelId="{678AA6F0-B892-4A6B-918B-5C53EFBE17C9}" type="pres">
      <dgm:prSet presAssocID="{0128443C-5410-46DE-B29A-531D5CF5EB7C}" presName="compNode" presStyleCnt="0"/>
      <dgm:spPr/>
    </dgm:pt>
    <dgm:pt modelId="{D253C0B7-062A-42E7-96AA-087E598E4FC4}" type="pres">
      <dgm:prSet presAssocID="{0128443C-5410-46DE-B29A-531D5CF5EB7C}" presName="bgRect" presStyleLbl="bgShp" presStyleIdx="0" presStyleCnt="4"/>
      <dgm:spPr/>
    </dgm:pt>
    <dgm:pt modelId="{8BFF2D4F-1874-4DF5-BD5F-5392D14EBF2C}" type="pres">
      <dgm:prSet presAssocID="{0128443C-5410-46DE-B29A-531D5CF5EB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841B9B-74C4-4C02-A297-25C3CD3765B1}" type="pres">
      <dgm:prSet presAssocID="{0128443C-5410-46DE-B29A-531D5CF5EB7C}" presName="spaceRect" presStyleCnt="0"/>
      <dgm:spPr/>
    </dgm:pt>
    <dgm:pt modelId="{40682321-94AE-4F72-989B-96D98BBBA76F}" type="pres">
      <dgm:prSet presAssocID="{0128443C-5410-46DE-B29A-531D5CF5EB7C}" presName="parTx" presStyleLbl="revTx" presStyleIdx="0" presStyleCnt="4">
        <dgm:presLayoutVars>
          <dgm:chMax val="0"/>
          <dgm:chPref val="0"/>
        </dgm:presLayoutVars>
      </dgm:prSet>
      <dgm:spPr/>
    </dgm:pt>
    <dgm:pt modelId="{B3646226-F6C4-441D-8F7F-8695FAD4D850}" type="pres">
      <dgm:prSet presAssocID="{9CA9130F-DFBB-4ECD-87F0-15BF9577576A}" presName="sibTrans" presStyleCnt="0"/>
      <dgm:spPr/>
    </dgm:pt>
    <dgm:pt modelId="{2F4C8F20-5FBB-47CC-BB86-C179BA439156}" type="pres">
      <dgm:prSet presAssocID="{5EB9FA62-8689-443C-A19D-F29C0BE5CD36}" presName="compNode" presStyleCnt="0"/>
      <dgm:spPr/>
    </dgm:pt>
    <dgm:pt modelId="{80EC37C6-F531-4F88-9BA4-4D0739645C8F}" type="pres">
      <dgm:prSet presAssocID="{5EB9FA62-8689-443C-A19D-F29C0BE5CD36}" presName="bgRect" presStyleLbl="bgShp" presStyleIdx="1" presStyleCnt="4"/>
      <dgm:spPr/>
    </dgm:pt>
    <dgm:pt modelId="{40D3E77A-D87E-453C-8FC5-E97D529A66A2}" type="pres">
      <dgm:prSet presAssocID="{5EB9FA62-8689-443C-A19D-F29C0BE5CD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67BC0E-04FF-4C8F-9EB2-0825A2BB5E95}" type="pres">
      <dgm:prSet presAssocID="{5EB9FA62-8689-443C-A19D-F29C0BE5CD36}" presName="spaceRect" presStyleCnt="0"/>
      <dgm:spPr/>
    </dgm:pt>
    <dgm:pt modelId="{8964BE3D-0388-42DD-8787-55860E9D3E78}" type="pres">
      <dgm:prSet presAssocID="{5EB9FA62-8689-443C-A19D-F29C0BE5CD36}" presName="parTx" presStyleLbl="revTx" presStyleIdx="1" presStyleCnt="4">
        <dgm:presLayoutVars>
          <dgm:chMax val="0"/>
          <dgm:chPref val="0"/>
        </dgm:presLayoutVars>
      </dgm:prSet>
      <dgm:spPr/>
    </dgm:pt>
    <dgm:pt modelId="{C2B33C32-0AC6-4FA8-94C2-B4FEC50089BF}" type="pres">
      <dgm:prSet presAssocID="{82E5A455-0860-4F23-AF03-F27A7E0C59E7}" presName="sibTrans" presStyleCnt="0"/>
      <dgm:spPr/>
    </dgm:pt>
    <dgm:pt modelId="{090EC33D-2A10-42B8-B95E-2247ABF8CF58}" type="pres">
      <dgm:prSet presAssocID="{2A0BDB82-3913-4A43-9032-2844B188D644}" presName="compNode" presStyleCnt="0"/>
      <dgm:spPr/>
    </dgm:pt>
    <dgm:pt modelId="{811A5CB2-5213-419D-9053-45ABC37A9217}" type="pres">
      <dgm:prSet presAssocID="{2A0BDB82-3913-4A43-9032-2844B188D644}" presName="bgRect" presStyleLbl="bgShp" presStyleIdx="2" presStyleCnt="4"/>
      <dgm:spPr/>
    </dgm:pt>
    <dgm:pt modelId="{E780A718-F2FA-4C8A-BF65-003FEB64E38D}" type="pres">
      <dgm:prSet presAssocID="{2A0BDB82-3913-4A43-9032-2844B188D6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27B0B62-2941-4BA6-9546-09716F03E7CC}" type="pres">
      <dgm:prSet presAssocID="{2A0BDB82-3913-4A43-9032-2844B188D644}" presName="spaceRect" presStyleCnt="0"/>
      <dgm:spPr/>
    </dgm:pt>
    <dgm:pt modelId="{0CF531BC-BBBB-4B01-985D-D07FC6B85C62}" type="pres">
      <dgm:prSet presAssocID="{2A0BDB82-3913-4A43-9032-2844B188D644}" presName="parTx" presStyleLbl="revTx" presStyleIdx="2" presStyleCnt="4">
        <dgm:presLayoutVars>
          <dgm:chMax val="0"/>
          <dgm:chPref val="0"/>
        </dgm:presLayoutVars>
      </dgm:prSet>
      <dgm:spPr/>
    </dgm:pt>
    <dgm:pt modelId="{525CDA3F-0ADB-46EB-803A-E4C3D23BA175}" type="pres">
      <dgm:prSet presAssocID="{BB86F30B-457F-469C-802C-E3BCE63BBCF0}" presName="sibTrans" presStyleCnt="0"/>
      <dgm:spPr/>
    </dgm:pt>
    <dgm:pt modelId="{EC59F7F5-BBAA-4F4F-B957-14007F273DC7}" type="pres">
      <dgm:prSet presAssocID="{8E3CE1FE-624F-4393-991B-085BE68AA0E1}" presName="compNode" presStyleCnt="0"/>
      <dgm:spPr/>
    </dgm:pt>
    <dgm:pt modelId="{C717D00F-A3BE-4634-B118-991C874697E3}" type="pres">
      <dgm:prSet presAssocID="{8E3CE1FE-624F-4393-991B-085BE68AA0E1}" presName="bgRect" presStyleLbl="bgShp" presStyleIdx="3" presStyleCnt="4"/>
      <dgm:spPr/>
    </dgm:pt>
    <dgm:pt modelId="{49147E09-2189-4739-B98D-0F520662D50D}" type="pres">
      <dgm:prSet presAssocID="{8E3CE1FE-624F-4393-991B-085BE68AA0E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6907ED1-8A85-4E05-9664-65E389997DD7}" type="pres">
      <dgm:prSet presAssocID="{8E3CE1FE-624F-4393-991B-085BE68AA0E1}" presName="spaceRect" presStyleCnt="0"/>
      <dgm:spPr/>
    </dgm:pt>
    <dgm:pt modelId="{A0CEE2B3-2A56-47AE-8B30-676C604BA7E3}" type="pres">
      <dgm:prSet presAssocID="{8E3CE1FE-624F-4393-991B-085BE68AA0E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E7A731-591C-43F5-AE4F-EB05C933E4E7}" srcId="{9A258633-4373-4CA7-8461-2791D47D2DD8}" destId="{0128443C-5410-46DE-B29A-531D5CF5EB7C}" srcOrd="0" destOrd="0" parTransId="{D0B5CE1F-15DE-400A-8562-046904020028}" sibTransId="{9CA9130F-DFBB-4ECD-87F0-15BF9577576A}"/>
    <dgm:cxn modelId="{612F9E3B-AE17-4D9F-9EE6-D380532CE981}" type="presOf" srcId="{5EB9FA62-8689-443C-A19D-F29C0BE5CD36}" destId="{8964BE3D-0388-42DD-8787-55860E9D3E78}" srcOrd="0" destOrd="0" presId="urn:microsoft.com/office/officeart/2018/2/layout/IconVerticalSolidList#1"/>
    <dgm:cxn modelId="{19610A58-53BD-40BE-AF38-F92A58D393FB}" type="presOf" srcId="{0128443C-5410-46DE-B29A-531D5CF5EB7C}" destId="{40682321-94AE-4F72-989B-96D98BBBA76F}" srcOrd="0" destOrd="0" presId="urn:microsoft.com/office/officeart/2018/2/layout/IconVerticalSolidList#1"/>
    <dgm:cxn modelId="{2D8D2E67-A21A-4AC9-A538-15FF4A30434F}" type="presOf" srcId="{2A0BDB82-3913-4A43-9032-2844B188D644}" destId="{0CF531BC-BBBB-4B01-985D-D07FC6B85C62}" srcOrd="0" destOrd="0" presId="urn:microsoft.com/office/officeart/2018/2/layout/IconVerticalSolidList#1"/>
    <dgm:cxn modelId="{88ADB569-895C-4BF7-BF43-2E15E7FBF4FD}" type="presOf" srcId="{9A258633-4373-4CA7-8461-2791D47D2DD8}" destId="{EC158D49-23E5-4AAE-80FF-4FE33B68F8AB}" srcOrd="0" destOrd="0" presId="urn:microsoft.com/office/officeart/2018/2/layout/IconVerticalSolidList#1"/>
    <dgm:cxn modelId="{B855FE79-A059-447F-BCB9-7A3507869EC9}" srcId="{9A258633-4373-4CA7-8461-2791D47D2DD8}" destId="{2A0BDB82-3913-4A43-9032-2844B188D644}" srcOrd="2" destOrd="0" parTransId="{70D3A05D-95ED-4CBE-B7FF-4511E905706B}" sibTransId="{BB86F30B-457F-469C-802C-E3BCE63BBCF0}"/>
    <dgm:cxn modelId="{A7FB308E-F1A7-4BD7-A526-BE69A37098C7}" type="presOf" srcId="{8E3CE1FE-624F-4393-991B-085BE68AA0E1}" destId="{A0CEE2B3-2A56-47AE-8B30-676C604BA7E3}" srcOrd="0" destOrd="0" presId="urn:microsoft.com/office/officeart/2018/2/layout/IconVerticalSolidList#1"/>
    <dgm:cxn modelId="{2FFC45C7-B54C-41D1-952F-FE477D445FCB}" srcId="{9A258633-4373-4CA7-8461-2791D47D2DD8}" destId="{5EB9FA62-8689-443C-A19D-F29C0BE5CD36}" srcOrd="1" destOrd="0" parTransId="{9A0635E3-6D74-4CC3-8775-AA82832BA117}" sibTransId="{82E5A455-0860-4F23-AF03-F27A7E0C59E7}"/>
    <dgm:cxn modelId="{0270D7CD-4DF6-4F97-9D85-EE38ABBC6B36}" srcId="{9A258633-4373-4CA7-8461-2791D47D2DD8}" destId="{8E3CE1FE-624F-4393-991B-085BE68AA0E1}" srcOrd="3" destOrd="0" parTransId="{0869161B-4BE7-4B18-AECE-7148C4D1B355}" sibTransId="{AE0990D5-20EA-41FC-B44D-CB368A7DC52D}"/>
    <dgm:cxn modelId="{0A484B50-4E8B-4D28-9F63-9263A14F56F1}" type="presParOf" srcId="{EC158D49-23E5-4AAE-80FF-4FE33B68F8AB}" destId="{678AA6F0-B892-4A6B-918B-5C53EFBE17C9}" srcOrd="0" destOrd="0" presId="urn:microsoft.com/office/officeart/2018/2/layout/IconVerticalSolidList#1"/>
    <dgm:cxn modelId="{0759CC7F-C83C-4925-A2B8-2A3E25EA296C}" type="presParOf" srcId="{678AA6F0-B892-4A6B-918B-5C53EFBE17C9}" destId="{D253C0B7-062A-42E7-96AA-087E598E4FC4}" srcOrd="0" destOrd="0" presId="urn:microsoft.com/office/officeart/2018/2/layout/IconVerticalSolidList#1"/>
    <dgm:cxn modelId="{699F59A9-083C-4FE6-BAAF-61188FDCA95B}" type="presParOf" srcId="{678AA6F0-B892-4A6B-918B-5C53EFBE17C9}" destId="{8BFF2D4F-1874-4DF5-BD5F-5392D14EBF2C}" srcOrd="1" destOrd="0" presId="urn:microsoft.com/office/officeart/2018/2/layout/IconVerticalSolidList#1"/>
    <dgm:cxn modelId="{78DAF285-D6EC-46D1-B43B-8161E6770B25}" type="presParOf" srcId="{678AA6F0-B892-4A6B-918B-5C53EFBE17C9}" destId="{17841B9B-74C4-4C02-A297-25C3CD3765B1}" srcOrd="2" destOrd="0" presId="urn:microsoft.com/office/officeart/2018/2/layout/IconVerticalSolidList#1"/>
    <dgm:cxn modelId="{94370535-E45C-46C0-9F8E-EFE4246A29D5}" type="presParOf" srcId="{678AA6F0-B892-4A6B-918B-5C53EFBE17C9}" destId="{40682321-94AE-4F72-989B-96D98BBBA76F}" srcOrd="3" destOrd="0" presId="urn:microsoft.com/office/officeart/2018/2/layout/IconVerticalSolidList#1"/>
    <dgm:cxn modelId="{E89D035B-30D8-4A7B-BC95-359575E3E79F}" type="presParOf" srcId="{EC158D49-23E5-4AAE-80FF-4FE33B68F8AB}" destId="{B3646226-F6C4-441D-8F7F-8695FAD4D850}" srcOrd="1" destOrd="0" presId="urn:microsoft.com/office/officeart/2018/2/layout/IconVerticalSolidList#1"/>
    <dgm:cxn modelId="{EDA55FBE-2D50-4636-9671-9B4BD384C708}" type="presParOf" srcId="{EC158D49-23E5-4AAE-80FF-4FE33B68F8AB}" destId="{2F4C8F20-5FBB-47CC-BB86-C179BA439156}" srcOrd="2" destOrd="0" presId="urn:microsoft.com/office/officeart/2018/2/layout/IconVerticalSolidList#1"/>
    <dgm:cxn modelId="{2BF253C0-8EF7-464A-91FE-AF84F9FE9F22}" type="presParOf" srcId="{2F4C8F20-5FBB-47CC-BB86-C179BA439156}" destId="{80EC37C6-F531-4F88-9BA4-4D0739645C8F}" srcOrd="0" destOrd="0" presId="urn:microsoft.com/office/officeart/2018/2/layout/IconVerticalSolidList#1"/>
    <dgm:cxn modelId="{7AF312E9-3B46-40F5-BBA5-E84802C5B6C3}" type="presParOf" srcId="{2F4C8F20-5FBB-47CC-BB86-C179BA439156}" destId="{40D3E77A-D87E-453C-8FC5-E97D529A66A2}" srcOrd="1" destOrd="0" presId="urn:microsoft.com/office/officeart/2018/2/layout/IconVerticalSolidList#1"/>
    <dgm:cxn modelId="{12F690BF-DA80-4712-B920-DF8B5C9B2A0A}" type="presParOf" srcId="{2F4C8F20-5FBB-47CC-BB86-C179BA439156}" destId="{0D67BC0E-04FF-4C8F-9EB2-0825A2BB5E95}" srcOrd="2" destOrd="0" presId="urn:microsoft.com/office/officeart/2018/2/layout/IconVerticalSolidList#1"/>
    <dgm:cxn modelId="{CDC21BEA-35B6-4EEF-8149-F985B72C1315}" type="presParOf" srcId="{2F4C8F20-5FBB-47CC-BB86-C179BA439156}" destId="{8964BE3D-0388-42DD-8787-55860E9D3E78}" srcOrd="3" destOrd="0" presId="urn:microsoft.com/office/officeart/2018/2/layout/IconVerticalSolidList#1"/>
    <dgm:cxn modelId="{35E328F4-090C-4B7D-8939-D63EC66B8493}" type="presParOf" srcId="{EC158D49-23E5-4AAE-80FF-4FE33B68F8AB}" destId="{C2B33C32-0AC6-4FA8-94C2-B4FEC50089BF}" srcOrd="3" destOrd="0" presId="urn:microsoft.com/office/officeart/2018/2/layout/IconVerticalSolidList#1"/>
    <dgm:cxn modelId="{52ABD356-0CDF-4205-B76F-54698E7572DC}" type="presParOf" srcId="{EC158D49-23E5-4AAE-80FF-4FE33B68F8AB}" destId="{090EC33D-2A10-42B8-B95E-2247ABF8CF58}" srcOrd="4" destOrd="0" presId="urn:microsoft.com/office/officeart/2018/2/layout/IconVerticalSolidList#1"/>
    <dgm:cxn modelId="{F4B68961-1736-4983-9D49-C1B0A1109D89}" type="presParOf" srcId="{090EC33D-2A10-42B8-B95E-2247ABF8CF58}" destId="{811A5CB2-5213-419D-9053-45ABC37A9217}" srcOrd="0" destOrd="0" presId="urn:microsoft.com/office/officeart/2018/2/layout/IconVerticalSolidList#1"/>
    <dgm:cxn modelId="{9893F7D1-6BEA-44DB-9E28-32E7A1DBC302}" type="presParOf" srcId="{090EC33D-2A10-42B8-B95E-2247ABF8CF58}" destId="{E780A718-F2FA-4C8A-BF65-003FEB64E38D}" srcOrd="1" destOrd="0" presId="urn:microsoft.com/office/officeart/2018/2/layout/IconVerticalSolidList#1"/>
    <dgm:cxn modelId="{E3B7EDA4-9DFE-42CC-BCEE-2E09183B1231}" type="presParOf" srcId="{090EC33D-2A10-42B8-B95E-2247ABF8CF58}" destId="{227B0B62-2941-4BA6-9546-09716F03E7CC}" srcOrd="2" destOrd="0" presId="urn:microsoft.com/office/officeart/2018/2/layout/IconVerticalSolidList#1"/>
    <dgm:cxn modelId="{375D09CF-251B-4F76-A32D-2AD85201A748}" type="presParOf" srcId="{090EC33D-2A10-42B8-B95E-2247ABF8CF58}" destId="{0CF531BC-BBBB-4B01-985D-D07FC6B85C62}" srcOrd="3" destOrd="0" presId="urn:microsoft.com/office/officeart/2018/2/layout/IconVerticalSolidList#1"/>
    <dgm:cxn modelId="{3A160326-FFE4-494B-9FE4-D986F47CBA3B}" type="presParOf" srcId="{EC158D49-23E5-4AAE-80FF-4FE33B68F8AB}" destId="{525CDA3F-0ADB-46EB-803A-E4C3D23BA175}" srcOrd="5" destOrd="0" presId="urn:microsoft.com/office/officeart/2018/2/layout/IconVerticalSolidList#1"/>
    <dgm:cxn modelId="{393B9952-E3AD-4007-88F7-F06E7B2BBE05}" type="presParOf" srcId="{EC158D49-23E5-4AAE-80FF-4FE33B68F8AB}" destId="{EC59F7F5-BBAA-4F4F-B957-14007F273DC7}" srcOrd="6" destOrd="0" presId="urn:microsoft.com/office/officeart/2018/2/layout/IconVerticalSolidList#1"/>
    <dgm:cxn modelId="{9D46042B-C035-4D89-828D-D48209072872}" type="presParOf" srcId="{EC59F7F5-BBAA-4F4F-B957-14007F273DC7}" destId="{C717D00F-A3BE-4634-B118-991C874697E3}" srcOrd="0" destOrd="0" presId="urn:microsoft.com/office/officeart/2018/2/layout/IconVerticalSolidList#1"/>
    <dgm:cxn modelId="{29180119-E3F9-4324-85C8-0509EFC41B5B}" type="presParOf" srcId="{EC59F7F5-BBAA-4F4F-B957-14007F273DC7}" destId="{49147E09-2189-4739-B98D-0F520662D50D}" srcOrd="1" destOrd="0" presId="urn:microsoft.com/office/officeart/2018/2/layout/IconVerticalSolidList#1"/>
    <dgm:cxn modelId="{1E1CE624-1D0E-462C-90EC-AF9289145ACD}" type="presParOf" srcId="{EC59F7F5-BBAA-4F4F-B957-14007F273DC7}" destId="{B6907ED1-8A85-4E05-9664-65E389997DD7}" srcOrd="2" destOrd="0" presId="urn:microsoft.com/office/officeart/2018/2/layout/IconVerticalSolidList#1"/>
    <dgm:cxn modelId="{5F5D3006-4DB8-44E8-81DC-1D0FB7EC94E2}" type="presParOf" srcId="{EC59F7F5-BBAA-4F4F-B957-14007F273DC7}" destId="{A0CEE2B3-2A56-47AE-8B30-676C604BA7E3}" srcOrd="3" destOrd="0" presId="urn:microsoft.com/office/officeart/2018/2/layout/IconVerticalSolidLis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E34129-1869-5343-A4E3-AF25F6F1F7A6}" type="doc">
      <dgm:prSet loTypeId="urn:microsoft.com/office/officeart/2018/2/layout/IconVerticalSolidList#2" loCatId="icon" qsTypeId="urn:microsoft.com/office/officeart/2005/8/quickstyle/simple1" qsCatId="simple" csTypeId="urn:microsoft.com/office/officeart/2018/5/colors/Iconchunking_neutralbg_colorful1#2" csCatId="colorful" phldr="1"/>
      <dgm:spPr/>
      <dgm:t>
        <a:bodyPr/>
        <a:lstStyle/>
        <a:p>
          <a:endParaRPr lang="en-US"/>
        </a:p>
      </dgm:t>
    </dgm:pt>
    <dgm:pt modelId="{D0793D6F-00E5-D64B-B457-97843BFFBC9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Information Extraction</a:t>
          </a:r>
        </a:p>
      </dgm:t>
    </dgm:pt>
    <dgm:pt modelId="{14EF3AE0-CFD5-E943-99AB-FAC556805CAD}" type="parTrans" cxnId="{2D1F291E-142F-0B40-93DD-AC1C6616645D}">
      <dgm:prSet/>
      <dgm:spPr/>
      <dgm:t>
        <a:bodyPr/>
        <a:lstStyle/>
        <a:p>
          <a:endParaRPr lang="en-US"/>
        </a:p>
      </dgm:t>
    </dgm:pt>
    <dgm:pt modelId="{383D7234-14CE-1C4E-AE2E-38D36BF98F9C}" type="sibTrans" cxnId="{2D1F291E-142F-0B40-93DD-AC1C6616645D}">
      <dgm:prSet/>
      <dgm:spPr/>
      <dgm:t>
        <a:bodyPr/>
        <a:lstStyle/>
        <a:p>
          <a:endParaRPr lang="en-US"/>
        </a:p>
      </dgm:t>
    </dgm:pt>
    <dgm:pt modelId="{C7A4F490-26F1-9247-AB12-6EB53A8CD75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 pitchFamily="2" charset="0"/>
            </a:rPr>
            <a:t>Detailed aspects people care about: food, service, etc.</a:t>
          </a:r>
        </a:p>
      </dgm:t>
    </dgm:pt>
    <dgm:pt modelId="{FB1F648D-62B4-9B4D-8A06-4C03FB936796}" type="parTrans" cxnId="{EF6BD012-D10A-734E-922A-358128383486}">
      <dgm:prSet/>
      <dgm:spPr/>
      <dgm:t>
        <a:bodyPr/>
        <a:lstStyle/>
        <a:p>
          <a:endParaRPr lang="en-US"/>
        </a:p>
      </dgm:t>
    </dgm:pt>
    <dgm:pt modelId="{EEF4CCFB-7830-1543-8F29-2B69813E5583}" type="sibTrans" cxnId="{EF6BD012-D10A-734E-922A-358128383486}">
      <dgm:prSet/>
      <dgm:spPr/>
      <dgm:t>
        <a:bodyPr/>
        <a:lstStyle/>
        <a:p>
          <a:endParaRPr lang="en-US"/>
        </a:p>
      </dgm:t>
    </dgm:pt>
    <dgm:pt modelId="{C86147C0-0537-D24F-80B1-D3C18963C10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 pitchFamily="2" charset="0"/>
            </a:rPr>
            <a:t>Words and categories appear most in </a:t>
          </a:r>
          <a:r>
            <a:rPr lang="en-US" err="1">
              <a:latin typeface="Courier" pitchFamily="2" charset="0"/>
            </a:rPr>
            <a:t>tips.json</a:t>
          </a:r>
          <a:r>
            <a:rPr lang="en-US">
              <a:latin typeface="Courier" pitchFamily="2" charset="0"/>
            </a:rPr>
            <a:t>, </a:t>
          </a:r>
          <a:r>
            <a:rPr lang="en-US" err="1">
              <a:latin typeface="Courier" pitchFamily="2" charset="0"/>
            </a:rPr>
            <a:t>review.json</a:t>
          </a:r>
          <a:endParaRPr lang="en-US">
            <a:latin typeface="Courier" pitchFamily="2" charset="0"/>
          </a:endParaRPr>
        </a:p>
      </dgm:t>
    </dgm:pt>
    <dgm:pt modelId="{2BBF8AF7-0C31-ED43-8176-6206D2C10FAB}" type="parTrans" cxnId="{557D5A6C-4C29-E842-B66D-9FC238F8C692}">
      <dgm:prSet/>
      <dgm:spPr/>
      <dgm:t>
        <a:bodyPr/>
        <a:lstStyle/>
        <a:p>
          <a:endParaRPr lang="en-US"/>
        </a:p>
      </dgm:t>
    </dgm:pt>
    <dgm:pt modelId="{59DFCF7A-729E-454A-84F2-DF8FE3CED378}" type="sibTrans" cxnId="{557D5A6C-4C29-E842-B66D-9FC238F8C692}">
      <dgm:prSet/>
      <dgm:spPr/>
      <dgm:t>
        <a:bodyPr/>
        <a:lstStyle/>
        <a:p>
          <a:endParaRPr lang="en-US"/>
        </a:p>
      </dgm:t>
    </dgm:pt>
    <dgm:pt modelId="{CD1C7C4D-CAD1-294B-BC43-EC45E0E02E6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Sentimental Analysis</a:t>
          </a:r>
        </a:p>
      </dgm:t>
    </dgm:pt>
    <dgm:pt modelId="{B71C0106-D6E5-7144-8A46-223C88E7F239}" type="parTrans" cxnId="{F56318FF-CF8D-8E4C-820E-6EB1DCB92E87}">
      <dgm:prSet/>
      <dgm:spPr/>
      <dgm:t>
        <a:bodyPr/>
        <a:lstStyle/>
        <a:p>
          <a:endParaRPr lang="en-US"/>
        </a:p>
      </dgm:t>
    </dgm:pt>
    <dgm:pt modelId="{24F97A1D-E85A-414E-ACA1-6D88EF1940E9}" type="sibTrans" cxnId="{F56318FF-CF8D-8E4C-820E-6EB1DCB92E87}">
      <dgm:prSet/>
      <dgm:spPr/>
      <dgm:t>
        <a:bodyPr/>
        <a:lstStyle/>
        <a:p>
          <a:endParaRPr lang="en-US"/>
        </a:p>
      </dgm:t>
    </dgm:pt>
    <dgm:pt modelId="{2E4C25B4-1B5E-F04A-894C-60D5347FD5F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 pitchFamily="2" charset="0"/>
            </a:rPr>
            <a:t>Do sentimental analysis and generate feature value for each review</a:t>
          </a:r>
        </a:p>
      </dgm:t>
    </dgm:pt>
    <dgm:pt modelId="{31713683-28E2-274E-AA07-34778C941B28}" type="parTrans" cxnId="{E28FCEB5-6B74-7D48-B64B-92BC75511871}">
      <dgm:prSet/>
      <dgm:spPr/>
      <dgm:t>
        <a:bodyPr/>
        <a:lstStyle/>
        <a:p>
          <a:endParaRPr lang="en-US"/>
        </a:p>
      </dgm:t>
    </dgm:pt>
    <dgm:pt modelId="{5BB6C8E7-C188-2240-9C85-9FC24901E836}" type="sibTrans" cxnId="{E28FCEB5-6B74-7D48-B64B-92BC75511871}">
      <dgm:prSet/>
      <dgm:spPr/>
      <dgm:t>
        <a:bodyPr/>
        <a:lstStyle/>
        <a:p>
          <a:endParaRPr lang="en-US"/>
        </a:p>
      </dgm:t>
    </dgm:pt>
    <dgm:pt modelId="{B44F9223-9F82-7940-8C40-96965838C63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 pitchFamily="2" charset="0"/>
            </a:rPr>
            <a:t>Summarize keywords and user’s sentiments towards it from </a:t>
          </a:r>
          <a:r>
            <a:rPr lang="en-US" err="1">
              <a:latin typeface="Courier" pitchFamily="2" charset="0"/>
            </a:rPr>
            <a:t>review.json</a:t>
          </a:r>
          <a:endParaRPr lang="en-US">
            <a:latin typeface="Courier" pitchFamily="2" charset="0"/>
          </a:endParaRPr>
        </a:p>
      </dgm:t>
    </dgm:pt>
    <dgm:pt modelId="{A5A0D632-5354-1B44-9EF4-D6E554B5D7F5}" type="parTrans" cxnId="{D1A6F4E0-6600-F14A-9A54-50F9D0D0FC58}">
      <dgm:prSet/>
      <dgm:spPr/>
      <dgm:t>
        <a:bodyPr/>
        <a:lstStyle/>
        <a:p>
          <a:endParaRPr lang="en-US"/>
        </a:p>
      </dgm:t>
    </dgm:pt>
    <dgm:pt modelId="{27133E61-03A7-F74D-AAF1-F3674AA39E06}" type="sibTrans" cxnId="{D1A6F4E0-6600-F14A-9A54-50F9D0D0FC58}">
      <dgm:prSet/>
      <dgm:spPr/>
      <dgm:t>
        <a:bodyPr/>
        <a:lstStyle/>
        <a:p>
          <a:endParaRPr lang="en-US"/>
        </a:p>
      </dgm:t>
    </dgm:pt>
    <dgm:pt modelId="{8A201229-0B7E-B344-8FBC-B242EBF0568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Weighting &amp;</a:t>
          </a:r>
        </a:p>
        <a:p>
          <a:pPr>
            <a:lnSpc>
              <a:spcPct val="100000"/>
            </a:lnSpc>
          </a:pPr>
          <a:r>
            <a:rPr lang="en-US"/>
            <a:t> Normalization</a:t>
          </a:r>
        </a:p>
      </dgm:t>
    </dgm:pt>
    <dgm:pt modelId="{C8572999-7751-754F-913B-006C5197A7E3}" type="parTrans" cxnId="{C6F884FC-7CBD-A346-9313-DDA07219E57B}">
      <dgm:prSet/>
      <dgm:spPr/>
      <dgm:t>
        <a:bodyPr/>
        <a:lstStyle/>
        <a:p>
          <a:endParaRPr lang="en-US"/>
        </a:p>
      </dgm:t>
    </dgm:pt>
    <dgm:pt modelId="{3F1AC86A-A56D-D742-BDF8-7C7CA5A9F8F4}" type="sibTrans" cxnId="{C6F884FC-7CBD-A346-9313-DDA07219E57B}">
      <dgm:prSet/>
      <dgm:spPr/>
      <dgm:t>
        <a:bodyPr/>
        <a:lstStyle/>
        <a:p>
          <a:endParaRPr lang="en-US"/>
        </a:p>
      </dgm:t>
    </dgm:pt>
    <dgm:pt modelId="{26AE2DD7-09E0-CF4D-881E-503AF5094E1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sz="1500">
              <a:latin typeface="Times" pitchFamily="2" charset="0"/>
            </a:rPr>
            <a:t>Assign each review a weight</a:t>
          </a:r>
        </a:p>
      </dgm:t>
    </dgm:pt>
    <dgm:pt modelId="{F12820FF-8860-7A4A-AE98-C751856FC35D}" type="parTrans" cxnId="{F8380AB5-4573-A44A-A987-2B6669E9E662}">
      <dgm:prSet/>
      <dgm:spPr/>
      <dgm:t>
        <a:bodyPr/>
        <a:lstStyle/>
        <a:p>
          <a:endParaRPr lang="en-US"/>
        </a:p>
      </dgm:t>
    </dgm:pt>
    <dgm:pt modelId="{2F815196-7E6E-9A41-9537-9DC8177465F7}" type="sibTrans" cxnId="{F8380AB5-4573-A44A-A987-2B6669E9E662}">
      <dgm:prSet/>
      <dgm:spPr/>
      <dgm:t>
        <a:bodyPr/>
        <a:lstStyle/>
        <a:p>
          <a:endParaRPr lang="en-US"/>
        </a:p>
      </dgm:t>
    </dgm:pt>
    <dgm:pt modelId="{128B1478-E692-CF49-8ED7-4AD9C309659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Times" pitchFamily="2" charset="0"/>
            </a:rPr>
            <a:t>Use user portrait from </a:t>
          </a:r>
          <a:r>
            <a:rPr lang="en-US" sz="1400" err="1">
              <a:latin typeface="Courier" pitchFamily="2" charset="0"/>
            </a:rPr>
            <a:t>user.json</a:t>
          </a:r>
          <a:r>
            <a:rPr lang="en-US" sz="1400">
              <a:latin typeface="Courier" pitchFamily="2" charset="0"/>
            </a:rPr>
            <a:t> </a:t>
          </a:r>
          <a:r>
            <a:rPr lang="en-US" sz="1400">
              <a:latin typeface="Times" pitchFamily="2" charset="0"/>
            </a:rPr>
            <a:t>and review length and date from </a:t>
          </a:r>
          <a:r>
            <a:rPr lang="en-US" sz="1400" err="1">
              <a:latin typeface="Courier" pitchFamily="2" charset="0"/>
            </a:rPr>
            <a:t>review.json</a:t>
          </a:r>
          <a:r>
            <a:rPr lang="en-US" sz="1400">
              <a:latin typeface="Times" pitchFamily="2" charset="0"/>
            </a:rPr>
            <a:t>   </a:t>
          </a:r>
          <a:endParaRPr lang="en-US" sz="1400">
            <a:latin typeface="Courier" pitchFamily="2" charset="0"/>
          </a:endParaRPr>
        </a:p>
      </dgm:t>
    </dgm:pt>
    <dgm:pt modelId="{354BBFB8-A596-7944-9DEB-EB392A2A9B12}" type="parTrans" cxnId="{3B5C14C1-584D-A144-A10F-2475F4E791BD}">
      <dgm:prSet/>
      <dgm:spPr/>
      <dgm:t>
        <a:bodyPr/>
        <a:lstStyle/>
        <a:p>
          <a:endParaRPr lang="en-US"/>
        </a:p>
      </dgm:t>
    </dgm:pt>
    <dgm:pt modelId="{80573DEB-532C-FB4A-B2DA-5E15BB24564E}" type="sibTrans" cxnId="{3B5C14C1-584D-A144-A10F-2475F4E791BD}">
      <dgm:prSet/>
      <dgm:spPr/>
      <dgm:t>
        <a:bodyPr/>
        <a:lstStyle/>
        <a:p>
          <a:endParaRPr lang="en-US"/>
        </a:p>
      </dgm:t>
    </dgm:pt>
    <dgm:pt modelId="{36F5542B-1EB8-C640-80F6-3D2D42C3BA1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 &amp; Comparison</a:t>
          </a:r>
        </a:p>
      </dgm:t>
    </dgm:pt>
    <dgm:pt modelId="{96FB3744-1002-4343-8AC5-11EB0E880C62}" type="parTrans" cxnId="{F6A6EBAC-6795-3248-AFCB-FC65989EC7C8}">
      <dgm:prSet/>
      <dgm:spPr/>
      <dgm:t>
        <a:bodyPr/>
        <a:lstStyle/>
        <a:p>
          <a:endParaRPr lang="en-US"/>
        </a:p>
      </dgm:t>
    </dgm:pt>
    <dgm:pt modelId="{7C0A3DC9-1219-2D4E-812A-271AAE33AAF7}" type="sibTrans" cxnId="{F6A6EBAC-6795-3248-AFCB-FC65989EC7C8}">
      <dgm:prSet/>
      <dgm:spPr/>
      <dgm:t>
        <a:bodyPr/>
        <a:lstStyle/>
        <a:p>
          <a:endParaRPr lang="en-US"/>
        </a:p>
      </dgm:t>
    </dgm:pt>
    <dgm:pt modelId="{1278F962-F924-0245-AD22-C2463541A50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 pitchFamily="2" charset="0"/>
            </a:rPr>
            <a:t>Review features combined with</a:t>
          </a:r>
          <a:r>
            <a:rPr lang="en-US"/>
            <a:t> </a:t>
          </a:r>
          <a:r>
            <a:rPr lang="en-US">
              <a:latin typeface="Courier" pitchFamily="2" charset="0"/>
            </a:rPr>
            <a:t>business.json</a:t>
          </a:r>
        </a:p>
      </dgm:t>
    </dgm:pt>
    <dgm:pt modelId="{699407B2-FB48-194C-9686-E3068C5EEE5E}" type="parTrans" cxnId="{B88CC2A2-4780-7F44-B887-AE2A317087E2}">
      <dgm:prSet/>
      <dgm:spPr/>
      <dgm:t>
        <a:bodyPr/>
        <a:lstStyle/>
        <a:p>
          <a:endParaRPr lang="en-US"/>
        </a:p>
      </dgm:t>
    </dgm:pt>
    <dgm:pt modelId="{BE659E3F-820E-2B4C-A8B8-DFDC058467FB}" type="sibTrans" cxnId="{B88CC2A2-4780-7F44-B887-AE2A317087E2}">
      <dgm:prSet/>
      <dgm:spPr/>
      <dgm:t>
        <a:bodyPr/>
        <a:lstStyle/>
        <a:p>
          <a:endParaRPr lang="en-US"/>
        </a:p>
      </dgm:t>
    </dgm:pt>
    <dgm:pt modelId="{35C01F19-55B1-4A49-9A93-4123A48EF26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" pitchFamily="2" charset="0"/>
            </a:rPr>
            <a:t>Predict overall and detailed ratings, give suggestion</a:t>
          </a:r>
        </a:p>
      </dgm:t>
    </dgm:pt>
    <dgm:pt modelId="{AF4C498F-87D2-9441-99CB-80A36ED08375}" type="parTrans" cxnId="{9E6938A7-4E61-454C-87BD-C78734847246}">
      <dgm:prSet/>
      <dgm:spPr/>
      <dgm:t>
        <a:bodyPr/>
        <a:lstStyle/>
        <a:p>
          <a:endParaRPr lang="en-US"/>
        </a:p>
      </dgm:t>
    </dgm:pt>
    <dgm:pt modelId="{16B9C3E3-4FFC-1A40-BE9C-82B742A04008}" type="sibTrans" cxnId="{9E6938A7-4E61-454C-87BD-C78734847246}">
      <dgm:prSet/>
      <dgm:spPr/>
      <dgm:t>
        <a:bodyPr/>
        <a:lstStyle/>
        <a:p>
          <a:endParaRPr lang="en-US"/>
        </a:p>
      </dgm:t>
    </dgm:pt>
    <dgm:pt modelId="{082BC194-942B-4ACA-A9DD-F2E7B5928303}" type="pres">
      <dgm:prSet presAssocID="{89E34129-1869-5343-A4E3-AF25F6F1F7A6}" presName="root" presStyleCnt="0">
        <dgm:presLayoutVars>
          <dgm:dir/>
          <dgm:resizeHandles val="exact"/>
        </dgm:presLayoutVars>
      </dgm:prSet>
      <dgm:spPr/>
    </dgm:pt>
    <dgm:pt modelId="{1B5C0ED7-9C5D-4313-B34D-A15C12C66FDF}" type="pres">
      <dgm:prSet presAssocID="{D0793D6F-00E5-D64B-B457-97843BFFBC94}" presName="compNode" presStyleCnt="0"/>
      <dgm:spPr/>
    </dgm:pt>
    <dgm:pt modelId="{F23023DA-4991-4C6B-B9B8-1D05EA7C60AD}" type="pres">
      <dgm:prSet presAssocID="{D0793D6F-00E5-D64B-B457-97843BFFBC94}" presName="bgRect" presStyleLbl="bgShp" presStyleIdx="0" presStyleCnt="4" custLinFactNeighborX="-1640" custLinFactNeighborY="-397"/>
      <dgm:spPr>
        <a:solidFill>
          <a:schemeClr val="bg1">
            <a:lumMod val="95000"/>
            <a:hueOff val="0"/>
            <a:satOff val="0"/>
            <a:lumOff val="0"/>
          </a:schemeClr>
        </a:solidFill>
      </dgm:spPr>
    </dgm:pt>
    <dgm:pt modelId="{A4181136-FC73-4F2F-AFD4-2446E6537DD2}" type="pres">
      <dgm:prSet presAssocID="{D0793D6F-00E5-D64B-B457-97843BFFBC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12E30C1-CFEA-45DE-987E-8491E142A3BC}" type="pres">
      <dgm:prSet presAssocID="{D0793D6F-00E5-D64B-B457-97843BFFBC94}" presName="spaceRect" presStyleCnt="0"/>
      <dgm:spPr/>
    </dgm:pt>
    <dgm:pt modelId="{3797454E-07A9-4167-9F58-50F23A15B09B}" type="pres">
      <dgm:prSet presAssocID="{D0793D6F-00E5-D64B-B457-97843BFFBC94}" presName="parTx" presStyleLbl="revTx" presStyleIdx="0" presStyleCnt="8">
        <dgm:presLayoutVars>
          <dgm:chMax val="0"/>
          <dgm:chPref val="0"/>
        </dgm:presLayoutVars>
      </dgm:prSet>
      <dgm:spPr/>
    </dgm:pt>
    <dgm:pt modelId="{64839644-32DA-417C-8894-009717A7AA32}" type="pres">
      <dgm:prSet presAssocID="{D0793D6F-00E5-D64B-B457-97843BFFBC94}" presName="desTx" presStyleLbl="revTx" presStyleIdx="1" presStyleCnt="8">
        <dgm:presLayoutVars/>
      </dgm:prSet>
      <dgm:spPr/>
    </dgm:pt>
    <dgm:pt modelId="{7FB793CB-11C6-4698-97E2-E5D50FD95872}" type="pres">
      <dgm:prSet presAssocID="{383D7234-14CE-1C4E-AE2E-38D36BF98F9C}" presName="sibTrans" presStyleCnt="0"/>
      <dgm:spPr/>
    </dgm:pt>
    <dgm:pt modelId="{597CC828-58DD-463A-BEB9-4DD7528608C2}" type="pres">
      <dgm:prSet presAssocID="{CD1C7C4D-CAD1-294B-BC43-EC45E0E02E6D}" presName="compNode" presStyleCnt="0"/>
      <dgm:spPr/>
    </dgm:pt>
    <dgm:pt modelId="{1098338C-BB05-4D1A-8FE1-5181595A11E1}" type="pres">
      <dgm:prSet presAssocID="{CD1C7C4D-CAD1-294B-BC43-EC45E0E02E6D}" presName="bgRect" presStyleLbl="bgShp" presStyleIdx="1" presStyleCnt="4"/>
      <dgm:spPr/>
    </dgm:pt>
    <dgm:pt modelId="{6FCF02A7-E1D8-4DF0-9D5F-F985853F7142}" type="pres">
      <dgm:prSet presAssocID="{CD1C7C4D-CAD1-294B-BC43-EC45E0E02E6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38C64DF5-F9F3-4A27-AC00-915F8126218E}" type="pres">
      <dgm:prSet presAssocID="{CD1C7C4D-CAD1-294B-BC43-EC45E0E02E6D}" presName="spaceRect" presStyleCnt="0"/>
      <dgm:spPr/>
    </dgm:pt>
    <dgm:pt modelId="{76AE7AAB-EDDD-4C65-844E-B35EDF650D8F}" type="pres">
      <dgm:prSet presAssocID="{CD1C7C4D-CAD1-294B-BC43-EC45E0E02E6D}" presName="parTx" presStyleLbl="revTx" presStyleIdx="2" presStyleCnt="8">
        <dgm:presLayoutVars>
          <dgm:chMax val="0"/>
          <dgm:chPref val="0"/>
        </dgm:presLayoutVars>
      </dgm:prSet>
      <dgm:spPr/>
    </dgm:pt>
    <dgm:pt modelId="{65B24F59-7E00-4ECF-83D7-229576A85D53}" type="pres">
      <dgm:prSet presAssocID="{CD1C7C4D-CAD1-294B-BC43-EC45E0E02E6D}" presName="desTx" presStyleLbl="revTx" presStyleIdx="3" presStyleCnt="8">
        <dgm:presLayoutVars/>
      </dgm:prSet>
      <dgm:spPr/>
    </dgm:pt>
    <dgm:pt modelId="{247B72AA-9334-4905-954D-51A4E5C7935F}" type="pres">
      <dgm:prSet presAssocID="{24F97A1D-E85A-414E-ACA1-6D88EF1940E9}" presName="sibTrans" presStyleCnt="0"/>
      <dgm:spPr/>
    </dgm:pt>
    <dgm:pt modelId="{BAC73DDD-A0B5-4819-909B-08373FDDE4A0}" type="pres">
      <dgm:prSet presAssocID="{8A201229-0B7E-B344-8FBC-B242EBF05689}" presName="compNode" presStyleCnt="0"/>
      <dgm:spPr/>
    </dgm:pt>
    <dgm:pt modelId="{9DF63FC8-4AD5-4C45-A510-CAF44285BDE2}" type="pres">
      <dgm:prSet presAssocID="{8A201229-0B7E-B344-8FBC-B242EBF05689}" presName="bgRect" presStyleLbl="bgShp" presStyleIdx="2" presStyleCnt="4"/>
      <dgm:spPr/>
    </dgm:pt>
    <dgm:pt modelId="{7801F1C4-8318-4CA2-AC6E-546FDDD59CF7}" type="pres">
      <dgm:prSet presAssocID="{8A201229-0B7E-B344-8FBC-B242EBF0568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1AC5BF41-CB8C-41E8-9445-34CCEEA68EA6}" type="pres">
      <dgm:prSet presAssocID="{8A201229-0B7E-B344-8FBC-B242EBF05689}" presName="spaceRect" presStyleCnt="0"/>
      <dgm:spPr/>
    </dgm:pt>
    <dgm:pt modelId="{640C5B72-0B1A-42C8-88A0-4A33F223592B}" type="pres">
      <dgm:prSet presAssocID="{8A201229-0B7E-B344-8FBC-B242EBF05689}" presName="parTx" presStyleLbl="revTx" presStyleIdx="4" presStyleCnt="8">
        <dgm:presLayoutVars>
          <dgm:chMax val="0"/>
          <dgm:chPref val="0"/>
        </dgm:presLayoutVars>
      </dgm:prSet>
      <dgm:spPr/>
    </dgm:pt>
    <dgm:pt modelId="{39E0AF34-A4BC-47C1-AC7D-064BCA7324B8}" type="pres">
      <dgm:prSet presAssocID="{8A201229-0B7E-B344-8FBC-B242EBF05689}" presName="desTx" presStyleLbl="revTx" presStyleIdx="5" presStyleCnt="8">
        <dgm:presLayoutVars/>
      </dgm:prSet>
      <dgm:spPr/>
    </dgm:pt>
    <dgm:pt modelId="{76EEC3B6-EDFF-47C1-9E8A-ACAFB185E3C5}" type="pres">
      <dgm:prSet presAssocID="{3F1AC86A-A56D-D742-BDF8-7C7CA5A9F8F4}" presName="sibTrans" presStyleCnt="0"/>
      <dgm:spPr/>
    </dgm:pt>
    <dgm:pt modelId="{0C10F697-CAA8-40CA-BE08-07306E3FBBE7}" type="pres">
      <dgm:prSet presAssocID="{36F5542B-1EB8-C640-80F6-3D2D42C3BA1A}" presName="compNode" presStyleCnt="0"/>
      <dgm:spPr/>
    </dgm:pt>
    <dgm:pt modelId="{BD52C218-A27C-41F9-AAF4-1A3A119D30EA}" type="pres">
      <dgm:prSet presAssocID="{36F5542B-1EB8-C640-80F6-3D2D42C3BA1A}" presName="bgRect" presStyleLbl="bgShp" presStyleIdx="3" presStyleCnt="4"/>
      <dgm:spPr/>
    </dgm:pt>
    <dgm:pt modelId="{A922B4AE-3E71-413F-BC41-9409364DADDA}" type="pres">
      <dgm:prSet presAssocID="{36F5542B-1EB8-C640-80F6-3D2D42C3BA1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F6BDED1-368A-4E1A-8AC6-981B801FEABD}" type="pres">
      <dgm:prSet presAssocID="{36F5542B-1EB8-C640-80F6-3D2D42C3BA1A}" presName="spaceRect" presStyleCnt="0"/>
      <dgm:spPr/>
    </dgm:pt>
    <dgm:pt modelId="{844614BE-94F4-42DE-99BC-B413085ACF83}" type="pres">
      <dgm:prSet presAssocID="{36F5542B-1EB8-C640-80F6-3D2D42C3BA1A}" presName="parTx" presStyleLbl="revTx" presStyleIdx="6" presStyleCnt="8">
        <dgm:presLayoutVars>
          <dgm:chMax val="0"/>
          <dgm:chPref val="0"/>
        </dgm:presLayoutVars>
      </dgm:prSet>
      <dgm:spPr/>
    </dgm:pt>
    <dgm:pt modelId="{DE6103F8-2283-4C22-9AE8-0331EA08B456}" type="pres">
      <dgm:prSet presAssocID="{36F5542B-1EB8-C640-80F6-3D2D42C3BA1A}" presName="desTx" presStyleLbl="revTx" presStyleIdx="7" presStyleCnt="8">
        <dgm:presLayoutVars/>
      </dgm:prSet>
      <dgm:spPr/>
    </dgm:pt>
  </dgm:ptLst>
  <dgm:cxnLst>
    <dgm:cxn modelId="{89734506-E170-CA49-9183-614BEF1847AE}" type="presOf" srcId="{CD1C7C4D-CAD1-294B-BC43-EC45E0E02E6D}" destId="{76AE7AAB-EDDD-4C65-844E-B35EDF650D8F}" srcOrd="0" destOrd="0" presId="urn:microsoft.com/office/officeart/2018/2/layout/IconVerticalSolidList#2"/>
    <dgm:cxn modelId="{EF6BD012-D10A-734E-922A-358128383486}" srcId="{D0793D6F-00E5-D64B-B457-97843BFFBC94}" destId="{C7A4F490-26F1-9247-AB12-6EB53A8CD750}" srcOrd="0" destOrd="0" parTransId="{FB1F648D-62B4-9B4D-8A06-4C03FB936796}" sibTransId="{EEF4CCFB-7830-1543-8F29-2B69813E5583}"/>
    <dgm:cxn modelId="{61261A1C-25ED-FE4F-9F3C-954FDA056FF9}" type="presOf" srcId="{128B1478-E692-CF49-8ED7-4AD9C309659D}" destId="{39E0AF34-A4BC-47C1-AC7D-064BCA7324B8}" srcOrd="0" destOrd="1" presId="urn:microsoft.com/office/officeart/2018/2/layout/IconVerticalSolidList#2"/>
    <dgm:cxn modelId="{2D1F291E-142F-0B40-93DD-AC1C6616645D}" srcId="{89E34129-1869-5343-A4E3-AF25F6F1F7A6}" destId="{D0793D6F-00E5-D64B-B457-97843BFFBC94}" srcOrd="0" destOrd="0" parTransId="{14EF3AE0-CFD5-E943-99AB-FAC556805CAD}" sibTransId="{383D7234-14CE-1C4E-AE2E-38D36BF98F9C}"/>
    <dgm:cxn modelId="{C81CAA20-D8B3-B940-AF7B-7F4E29709CDE}" type="presOf" srcId="{1278F962-F924-0245-AD22-C2463541A50A}" destId="{DE6103F8-2283-4C22-9AE8-0331EA08B456}" srcOrd="0" destOrd="1" presId="urn:microsoft.com/office/officeart/2018/2/layout/IconVerticalSolidList#2"/>
    <dgm:cxn modelId="{92B06733-D1A0-AA42-93E8-0EC89922736E}" type="presOf" srcId="{35C01F19-55B1-4A49-9A93-4123A48EF26C}" destId="{DE6103F8-2283-4C22-9AE8-0331EA08B456}" srcOrd="0" destOrd="0" presId="urn:microsoft.com/office/officeart/2018/2/layout/IconVerticalSolidList#2"/>
    <dgm:cxn modelId="{557D5A6C-4C29-E842-B66D-9FC238F8C692}" srcId="{D0793D6F-00E5-D64B-B457-97843BFFBC94}" destId="{C86147C0-0537-D24F-80B1-D3C18963C107}" srcOrd="1" destOrd="0" parTransId="{2BBF8AF7-0C31-ED43-8176-6206D2C10FAB}" sibTransId="{59DFCF7A-729E-454A-84F2-DF8FE3CED378}"/>
    <dgm:cxn modelId="{A02F0C6F-5F84-284D-82AB-18C2DF7157B7}" type="presOf" srcId="{D0793D6F-00E5-D64B-B457-97843BFFBC94}" destId="{3797454E-07A9-4167-9F58-50F23A15B09B}" srcOrd="0" destOrd="0" presId="urn:microsoft.com/office/officeart/2018/2/layout/IconVerticalSolidList#2"/>
    <dgm:cxn modelId="{A59E1276-AE8C-124D-959F-4AC38F1AB7B1}" type="presOf" srcId="{2E4C25B4-1B5E-F04A-894C-60D5347FD5FD}" destId="{65B24F59-7E00-4ECF-83D7-229576A85D53}" srcOrd="0" destOrd="0" presId="urn:microsoft.com/office/officeart/2018/2/layout/IconVerticalSolidList#2"/>
    <dgm:cxn modelId="{F3014284-4840-E842-AA25-0C6BF8039F08}" type="presOf" srcId="{C86147C0-0537-D24F-80B1-D3C18963C107}" destId="{64839644-32DA-417C-8894-009717A7AA32}" srcOrd="0" destOrd="1" presId="urn:microsoft.com/office/officeart/2018/2/layout/IconVerticalSolidList#2"/>
    <dgm:cxn modelId="{9D53D689-A0B4-E244-BDD7-1B76C71291DC}" type="presOf" srcId="{36F5542B-1EB8-C640-80F6-3D2D42C3BA1A}" destId="{844614BE-94F4-42DE-99BC-B413085ACF83}" srcOrd="0" destOrd="0" presId="urn:microsoft.com/office/officeart/2018/2/layout/IconVerticalSolidList#2"/>
    <dgm:cxn modelId="{440DD28C-AE94-DA4E-A026-5286342BCC4B}" type="presOf" srcId="{89E34129-1869-5343-A4E3-AF25F6F1F7A6}" destId="{082BC194-942B-4ACA-A9DD-F2E7B5928303}" srcOrd="0" destOrd="0" presId="urn:microsoft.com/office/officeart/2018/2/layout/IconVerticalSolidList#2"/>
    <dgm:cxn modelId="{60287394-8050-3F4F-B788-CD56A6AFE780}" type="presOf" srcId="{26AE2DD7-09E0-CF4D-881E-503AF5094E18}" destId="{39E0AF34-A4BC-47C1-AC7D-064BCA7324B8}" srcOrd="0" destOrd="0" presId="urn:microsoft.com/office/officeart/2018/2/layout/IconVerticalSolidList#2"/>
    <dgm:cxn modelId="{DEF7BEA2-6168-1E48-BDC8-8C3365F92779}" type="presOf" srcId="{8A201229-0B7E-B344-8FBC-B242EBF05689}" destId="{640C5B72-0B1A-42C8-88A0-4A33F223592B}" srcOrd="0" destOrd="0" presId="urn:microsoft.com/office/officeart/2018/2/layout/IconVerticalSolidList#2"/>
    <dgm:cxn modelId="{B88CC2A2-4780-7F44-B887-AE2A317087E2}" srcId="{36F5542B-1EB8-C640-80F6-3D2D42C3BA1A}" destId="{1278F962-F924-0245-AD22-C2463541A50A}" srcOrd="1" destOrd="0" parTransId="{699407B2-FB48-194C-9686-E3068C5EEE5E}" sibTransId="{BE659E3F-820E-2B4C-A8B8-DFDC058467FB}"/>
    <dgm:cxn modelId="{9E6938A7-4E61-454C-87BD-C78734847246}" srcId="{36F5542B-1EB8-C640-80F6-3D2D42C3BA1A}" destId="{35C01F19-55B1-4A49-9A93-4123A48EF26C}" srcOrd="0" destOrd="0" parTransId="{AF4C498F-87D2-9441-99CB-80A36ED08375}" sibTransId="{16B9C3E3-4FFC-1A40-BE9C-82B742A04008}"/>
    <dgm:cxn modelId="{F6A6EBAC-6795-3248-AFCB-FC65989EC7C8}" srcId="{89E34129-1869-5343-A4E3-AF25F6F1F7A6}" destId="{36F5542B-1EB8-C640-80F6-3D2D42C3BA1A}" srcOrd="3" destOrd="0" parTransId="{96FB3744-1002-4343-8AC5-11EB0E880C62}" sibTransId="{7C0A3DC9-1219-2D4E-812A-271AAE33AAF7}"/>
    <dgm:cxn modelId="{F8380AB5-4573-A44A-A987-2B6669E9E662}" srcId="{8A201229-0B7E-B344-8FBC-B242EBF05689}" destId="{26AE2DD7-09E0-CF4D-881E-503AF5094E18}" srcOrd="0" destOrd="0" parTransId="{F12820FF-8860-7A4A-AE98-C751856FC35D}" sibTransId="{2F815196-7E6E-9A41-9537-9DC8177465F7}"/>
    <dgm:cxn modelId="{E28FCEB5-6B74-7D48-B64B-92BC75511871}" srcId="{CD1C7C4D-CAD1-294B-BC43-EC45E0E02E6D}" destId="{2E4C25B4-1B5E-F04A-894C-60D5347FD5FD}" srcOrd="0" destOrd="0" parTransId="{31713683-28E2-274E-AA07-34778C941B28}" sibTransId="{5BB6C8E7-C188-2240-9C85-9FC24901E836}"/>
    <dgm:cxn modelId="{3B5C14C1-584D-A144-A10F-2475F4E791BD}" srcId="{8A201229-0B7E-B344-8FBC-B242EBF05689}" destId="{128B1478-E692-CF49-8ED7-4AD9C309659D}" srcOrd="1" destOrd="0" parTransId="{354BBFB8-A596-7944-9DEB-EB392A2A9B12}" sibTransId="{80573DEB-532C-FB4A-B2DA-5E15BB24564E}"/>
    <dgm:cxn modelId="{D1A6F4E0-6600-F14A-9A54-50F9D0D0FC58}" srcId="{CD1C7C4D-CAD1-294B-BC43-EC45E0E02E6D}" destId="{B44F9223-9F82-7940-8C40-96965838C633}" srcOrd="1" destOrd="0" parTransId="{A5A0D632-5354-1B44-9EF4-D6E554B5D7F5}" sibTransId="{27133E61-03A7-F74D-AAF1-F3674AA39E06}"/>
    <dgm:cxn modelId="{ED4B74E8-7A37-4E47-AD13-14EE451DC28C}" type="presOf" srcId="{C7A4F490-26F1-9247-AB12-6EB53A8CD750}" destId="{64839644-32DA-417C-8894-009717A7AA32}" srcOrd="0" destOrd="0" presId="urn:microsoft.com/office/officeart/2018/2/layout/IconVerticalSolidList#2"/>
    <dgm:cxn modelId="{99E739EE-EF14-1441-B192-B91D601FDD0F}" type="presOf" srcId="{B44F9223-9F82-7940-8C40-96965838C633}" destId="{65B24F59-7E00-4ECF-83D7-229576A85D53}" srcOrd="0" destOrd="1" presId="urn:microsoft.com/office/officeart/2018/2/layout/IconVerticalSolidList#2"/>
    <dgm:cxn modelId="{C6F884FC-7CBD-A346-9313-DDA07219E57B}" srcId="{89E34129-1869-5343-A4E3-AF25F6F1F7A6}" destId="{8A201229-0B7E-B344-8FBC-B242EBF05689}" srcOrd="2" destOrd="0" parTransId="{C8572999-7751-754F-913B-006C5197A7E3}" sibTransId="{3F1AC86A-A56D-D742-BDF8-7C7CA5A9F8F4}"/>
    <dgm:cxn modelId="{F56318FF-CF8D-8E4C-820E-6EB1DCB92E87}" srcId="{89E34129-1869-5343-A4E3-AF25F6F1F7A6}" destId="{CD1C7C4D-CAD1-294B-BC43-EC45E0E02E6D}" srcOrd="1" destOrd="0" parTransId="{B71C0106-D6E5-7144-8A46-223C88E7F239}" sibTransId="{24F97A1D-E85A-414E-ACA1-6D88EF1940E9}"/>
    <dgm:cxn modelId="{132CFC35-C72A-504A-B185-045E3419FA1C}" type="presParOf" srcId="{082BC194-942B-4ACA-A9DD-F2E7B5928303}" destId="{1B5C0ED7-9C5D-4313-B34D-A15C12C66FDF}" srcOrd="0" destOrd="0" presId="urn:microsoft.com/office/officeart/2018/2/layout/IconVerticalSolidList#2"/>
    <dgm:cxn modelId="{B375CFF4-1ABB-0D4D-8151-2253EF986D6F}" type="presParOf" srcId="{1B5C0ED7-9C5D-4313-B34D-A15C12C66FDF}" destId="{F23023DA-4991-4C6B-B9B8-1D05EA7C60AD}" srcOrd="0" destOrd="0" presId="urn:microsoft.com/office/officeart/2018/2/layout/IconVerticalSolidList#2"/>
    <dgm:cxn modelId="{72628536-4D76-3342-A48A-AA9EE4D8C7C7}" type="presParOf" srcId="{1B5C0ED7-9C5D-4313-B34D-A15C12C66FDF}" destId="{A4181136-FC73-4F2F-AFD4-2446E6537DD2}" srcOrd="1" destOrd="0" presId="urn:microsoft.com/office/officeart/2018/2/layout/IconVerticalSolidList#2"/>
    <dgm:cxn modelId="{624AD1A6-6E43-914A-82AD-8213F2DE422D}" type="presParOf" srcId="{1B5C0ED7-9C5D-4313-B34D-A15C12C66FDF}" destId="{112E30C1-CFEA-45DE-987E-8491E142A3BC}" srcOrd="2" destOrd="0" presId="urn:microsoft.com/office/officeart/2018/2/layout/IconVerticalSolidList#2"/>
    <dgm:cxn modelId="{5E94B2D1-0946-C942-B1A5-91FF17D7AE19}" type="presParOf" srcId="{1B5C0ED7-9C5D-4313-B34D-A15C12C66FDF}" destId="{3797454E-07A9-4167-9F58-50F23A15B09B}" srcOrd="3" destOrd="0" presId="urn:microsoft.com/office/officeart/2018/2/layout/IconVerticalSolidList#2"/>
    <dgm:cxn modelId="{909968C2-7D23-8643-8AB3-7DAEB98CD68E}" type="presParOf" srcId="{1B5C0ED7-9C5D-4313-B34D-A15C12C66FDF}" destId="{64839644-32DA-417C-8894-009717A7AA32}" srcOrd="4" destOrd="0" presId="urn:microsoft.com/office/officeart/2018/2/layout/IconVerticalSolidList#2"/>
    <dgm:cxn modelId="{147A7637-CDD2-BC40-9AA6-B34DA13073E5}" type="presParOf" srcId="{082BC194-942B-4ACA-A9DD-F2E7B5928303}" destId="{7FB793CB-11C6-4698-97E2-E5D50FD95872}" srcOrd="1" destOrd="0" presId="urn:microsoft.com/office/officeart/2018/2/layout/IconVerticalSolidList#2"/>
    <dgm:cxn modelId="{7779F846-B340-EA44-98C4-81D8982FAD94}" type="presParOf" srcId="{082BC194-942B-4ACA-A9DD-F2E7B5928303}" destId="{597CC828-58DD-463A-BEB9-4DD7528608C2}" srcOrd="2" destOrd="0" presId="urn:microsoft.com/office/officeart/2018/2/layout/IconVerticalSolidList#2"/>
    <dgm:cxn modelId="{0C057664-1CDE-444B-B9F6-F2982C87CF98}" type="presParOf" srcId="{597CC828-58DD-463A-BEB9-4DD7528608C2}" destId="{1098338C-BB05-4D1A-8FE1-5181595A11E1}" srcOrd="0" destOrd="0" presId="urn:microsoft.com/office/officeart/2018/2/layout/IconVerticalSolidList#2"/>
    <dgm:cxn modelId="{7F1924AA-0C9C-E945-A5EC-62C53756446F}" type="presParOf" srcId="{597CC828-58DD-463A-BEB9-4DD7528608C2}" destId="{6FCF02A7-E1D8-4DF0-9D5F-F985853F7142}" srcOrd="1" destOrd="0" presId="urn:microsoft.com/office/officeart/2018/2/layout/IconVerticalSolidList#2"/>
    <dgm:cxn modelId="{AE58B198-BA3D-A04D-8283-5096030E4B07}" type="presParOf" srcId="{597CC828-58DD-463A-BEB9-4DD7528608C2}" destId="{38C64DF5-F9F3-4A27-AC00-915F8126218E}" srcOrd="2" destOrd="0" presId="urn:microsoft.com/office/officeart/2018/2/layout/IconVerticalSolidList#2"/>
    <dgm:cxn modelId="{CAE3E9D7-4F6E-F043-8BFC-A8806B82B15D}" type="presParOf" srcId="{597CC828-58DD-463A-BEB9-4DD7528608C2}" destId="{76AE7AAB-EDDD-4C65-844E-B35EDF650D8F}" srcOrd="3" destOrd="0" presId="urn:microsoft.com/office/officeart/2018/2/layout/IconVerticalSolidList#2"/>
    <dgm:cxn modelId="{6FF0B0D7-19C0-3549-B4B7-D713DDF8ECB7}" type="presParOf" srcId="{597CC828-58DD-463A-BEB9-4DD7528608C2}" destId="{65B24F59-7E00-4ECF-83D7-229576A85D53}" srcOrd="4" destOrd="0" presId="urn:microsoft.com/office/officeart/2018/2/layout/IconVerticalSolidList#2"/>
    <dgm:cxn modelId="{3C592A11-0D5D-A34A-97D2-B258B79899AC}" type="presParOf" srcId="{082BC194-942B-4ACA-A9DD-F2E7B5928303}" destId="{247B72AA-9334-4905-954D-51A4E5C7935F}" srcOrd="3" destOrd="0" presId="urn:microsoft.com/office/officeart/2018/2/layout/IconVerticalSolidList#2"/>
    <dgm:cxn modelId="{EB26C8D4-DE62-D449-B0B6-7AF382A65FAD}" type="presParOf" srcId="{082BC194-942B-4ACA-A9DD-F2E7B5928303}" destId="{BAC73DDD-A0B5-4819-909B-08373FDDE4A0}" srcOrd="4" destOrd="0" presId="urn:microsoft.com/office/officeart/2018/2/layout/IconVerticalSolidList#2"/>
    <dgm:cxn modelId="{1421F6C5-E79A-FB49-B32E-B7DCB2DA6946}" type="presParOf" srcId="{BAC73DDD-A0B5-4819-909B-08373FDDE4A0}" destId="{9DF63FC8-4AD5-4C45-A510-CAF44285BDE2}" srcOrd="0" destOrd="0" presId="urn:microsoft.com/office/officeart/2018/2/layout/IconVerticalSolidList#2"/>
    <dgm:cxn modelId="{670F2CAB-B6A6-C74D-A3C1-58B79544445D}" type="presParOf" srcId="{BAC73DDD-A0B5-4819-909B-08373FDDE4A0}" destId="{7801F1C4-8318-4CA2-AC6E-546FDDD59CF7}" srcOrd="1" destOrd="0" presId="urn:microsoft.com/office/officeart/2018/2/layout/IconVerticalSolidList#2"/>
    <dgm:cxn modelId="{D6196777-0140-BA49-B0B8-A50C6127AB8A}" type="presParOf" srcId="{BAC73DDD-A0B5-4819-909B-08373FDDE4A0}" destId="{1AC5BF41-CB8C-41E8-9445-34CCEEA68EA6}" srcOrd="2" destOrd="0" presId="urn:microsoft.com/office/officeart/2018/2/layout/IconVerticalSolidList#2"/>
    <dgm:cxn modelId="{64EC392B-9C15-8F45-8BE9-C47ADE981B3E}" type="presParOf" srcId="{BAC73DDD-A0B5-4819-909B-08373FDDE4A0}" destId="{640C5B72-0B1A-42C8-88A0-4A33F223592B}" srcOrd="3" destOrd="0" presId="urn:microsoft.com/office/officeart/2018/2/layout/IconVerticalSolidList#2"/>
    <dgm:cxn modelId="{1A1589C0-2564-9947-8EDF-5FEC72A82729}" type="presParOf" srcId="{BAC73DDD-A0B5-4819-909B-08373FDDE4A0}" destId="{39E0AF34-A4BC-47C1-AC7D-064BCA7324B8}" srcOrd="4" destOrd="0" presId="urn:microsoft.com/office/officeart/2018/2/layout/IconVerticalSolidList#2"/>
    <dgm:cxn modelId="{5F01389C-BC15-9C4E-8AEB-DC9748DF4326}" type="presParOf" srcId="{082BC194-942B-4ACA-A9DD-F2E7B5928303}" destId="{76EEC3B6-EDFF-47C1-9E8A-ACAFB185E3C5}" srcOrd="5" destOrd="0" presId="urn:microsoft.com/office/officeart/2018/2/layout/IconVerticalSolidList#2"/>
    <dgm:cxn modelId="{4DECA95F-2B05-E146-9D3E-DD184812A482}" type="presParOf" srcId="{082BC194-942B-4ACA-A9DD-F2E7B5928303}" destId="{0C10F697-CAA8-40CA-BE08-07306E3FBBE7}" srcOrd="6" destOrd="0" presId="urn:microsoft.com/office/officeart/2018/2/layout/IconVerticalSolidList#2"/>
    <dgm:cxn modelId="{BD08038F-3DBB-8B43-B56F-CB4B06E98E71}" type="presParOf" srcId="{0C10F697-CAA8-40CA-BE08-07306E3FBBE7}" destId="{BD52C218-A27C-41F9-AAF4-1A3A119D30EA}" srcOrd="0" destOrd="0" presId="urn:microsoft.com/office/officeart/2018/2/layout/IconVerticalSolidList#2"/>
    <dgm:cxn modelId="{E9933623-1D3C-1C4C-BC8B-93DA83CC747E}" type="presParOf" srcId="{0C10F697-CAA8-40CA-BE08-07306E3FBBE7}" destId="{A922B4AE-3E71-413F-BC41-9409364DADDA}" srcOrd="1" destOrd="0" presId="urn:microsoft.com/office/officeart/2018/2/layout/IconVerticalSolidList#2"/>
    <dgm:cxn modelId="{2773E539-4148-D346-97CC-0CC448591083}" type="presParOf" srcId="{0C10F697-CAA8-40CA-BE08-07306E3FBBE7}" destId="{FF6BDED1-368A-4E1A-8AC6-981B801FEABD}" srcOrd="2" destOrd="0" presId="urn:microsoft.com/office/officeart/2018/2/layout/IconVerticalSolidList#2"/>
    <dgm:cxn modelId="{C68623A3-20E8-3445-8BBC-13D142E2AEE2}" type="presParOf" srcId="{0C10F697-CAA8-40CA-BE08-07306E3FBBE7}" destId="{844614BE-94F4-42DE-99BC-B413085ACF83}" srcOrd="3" destOrd="0" presId="urn:microsoft.com/office/officeart/2018/2/layout/IconVerticalSolidList#2"/>
    <dgm:cxn modelId="{0D2E8119-F374-3F4F-BB66-27ABE01AD1DE}" type="presParOf" srcId="{0C10F697-CAA8-40CA-BE08-07306E3FBBE7}" destId="{DE6103F8-2283-4C22-9AE8-0331EA08B456}" srcOrd="4" destOrd="0" presId="urn:microsoft.com/office/officeart/2018/2/layout/IconVerticalSolidList#2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760C91-93D2-4A18-936F-705A4FE97E0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ED4998-071D-4515-BB22-20EC729DF8F0}">
      <dgm:prSet custT="1"/>
      <dgm:spPr>
        <a:solidFill>
          <a:schemeClr val="accent4">
            <a:lumMod val="60000"/>
            <a:lumOff val="40000"/>
            <a:alpha val="0"/>
          </a:schemeClr>
        </a:solidFill>
        <a:ln>
          <a:noFill/>
        </a:ln>
      </dgm:spPr>
      <dgm:t>
        <a:bodyPr/>
        <a:lstStyle/>
        <a:p>
          <a:r>
            <a:rPr lang="en-US" sz="3200" dirty="0">
              <a:solidFill>
                <a:schemeClr val="accent4">
                  <a:lumMod val="75000"/>
                </a:schemeClr>
              </a:solidFill>
              <a:latin typeface="Times" pitchFamily="2" charset="0"/>
            </a:rPr>
            <a:t>Chinese restaurants in Canada</a:t>
          </a:r>
        </a:p>
      </dgm:t>
    </dgm:pt>
    <dgm:pt modelId="{9F59804A-AE35-44D3-9C53-87B00A4B0229}" type="parTrans" cxnId="{366DD5DC-44D7-4F48-806F-FA70A3B255F7}">
      <dgm:prSet/>
      <dgm:spPr/>
      <dgm:t>
        <a:bodyPr/>
        <a:lstStyle/>
        <a:p>
          <a:endParaRPr lang="en-US"/>
        </a:p>
      </dgm:t>
    </dgm:pt>
    <dgm:pt modelId="{6F1E603D-0601-4D7E-A3DF-51CE7B9503CF}" type="sibTrans" cxnId="{366DD5DC-44D7-4F48-806F-FA70A3B255F7}">
      <dgm:prSet/>
      <dgm:spPr>
        <a:solidFill>
          <a:schemeClr val="accent4">
            <a:lumMod val="50000"/>
            <a:alpha val="9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CADD6E0C-CD54-4A0F-BE1E-C1CE912AE2A6}">
      <dgm:prSet custT="1"/>
      <dgm:spPr>
        <a:solidFill>
          <a:schemeClr val="accent4">
            <a:lumMod val="60000"/>
            <a:lumOff val="40000"/>
            <a:alpha val="0"/>
          </a:schemeClr>
        </a:solidFill>
        <a:ln>
          <a:noFill/>
        </a:ln>
      </dgm:spPr>
      <dgm:t>
        <a:bodyPr/>
        <a:lstStyle/>
        <a:p>
          <a:r>
            <a:rPr lang="en-US" sz="2200" dirty="0">
              <a:solidFill>
                <a:schemeClr val="accent4">
                  <a:lumMod val="75000"/>
                </a:schemeClr>
              </a:solidFill>
              <a:latin typeface="Times" pitchFamily="2" charset="0"/>
            </a:rPr>
            <a:t>We have 1066 such businesses with review number over 10 in our datasets. </a:t>
          </a:r>
        </a:p>
      </dgm:t>
    </dgm:pt>
    <dgm:pt modelId="{72DA0D0B-2F2B-42CF-B4A8-27170C09C9DE}" type="parTrans" cxnId="{53BE80E2-C06C-4708-8305-B8A2DCCAF3A4}">
      <dgm:prSet/>
      <dgm:spPr/>
      <dgm:t>
        <a:bodyPr/>
        <a:lstStyle/>
        <a:p>
          <a:endParaRPr lang="en-US"/>
        </a:p>
      </dgm:t>
    </dgm:pt>
    <dgm:pt modelId="{DD4FD970-B66E-4324-9FF2-2B438BCD2EEE}" type="sibTrans" cxnId="{53BE80E2-C06C-4708-8305-B8A2DCCAF3A4}">
      <dgm:prSet/>
      <dgm:spPr/>
      <dgm:t>
        <a:bodyPr/>
        <a:lstStyle/>
        <a:p>
          <a:endParaRPr lang="en-US"/>
        </a:p>
      </dgm:t>
    </dgm:pt>
    <dgm:pt modelId="{F3729779-E421-48BC-8A6D-357278BD733B}">
      <dgm:prSet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r>
            <a:rPr lang="en-US">
              <a:latin typeface="Times" pitchFamily="2" charset="0"/>
            </a:rPr>
            <a:t>Predicting rates of detailed aspects of each restaurants, food, service, etc.</a:t>
          </a:r>
        </a:p>
      </dgm:t>
    </dgm:pt>
    <dgm:pt modelId="{7A375618-3573-4C5D-8B0C-7B88FF966ACB}" type="parTrans" cxnId="{3830A78B-EBD8-4E57-8899-C4A270F1F198}">
      <dgm:prSet/>
      <dgm:spPr/>
      <dgm:t>
        <a:bodyPr/>
        <a:lstStyle/>
        <a:p>
          <a:endParaRPr lang="en-US"/>
        </a:p>
      </dgm:t>
    </dgm:pt>
    <dgm:pt modelId="{E6015E43-AA68-4F23-8324-CB08607CE4CC}" type="sibTrans" cxnId="{3830A78B-EBD8-4E57-8899-C4A270F1F198}">
      <dgm:prSet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8F87D4DB-EE5E-4D16-9BAB-FB2DC8804ED0}">
      <dgm:prSet/>
      <dgm:spPr>
        <a:solidFill>
          <a:schemeClr val="accent4">
            <a:lumMod val="50000"/>
          </a:schemeClr>
        </a:solidFill>
        <a:ln>
          <a:noFill/>
        </a:ln>
      </dgm:spPr>
      <dgm:t>
        <a:bodyPr/>
        <a:lstStyle/>
        <a:p>
          <a:r>
            <a:rPr lang="en-US">
              <a:latin typeface="Times" pitchFamily="2" charset="0"/>
            </a:rPr>
            <a:t>Providing suggestion on how to improve restaurants users’ rating and profits.</a:t>
          </a:r>
        </a:p>
      </dgm:t>
    </dgm:pt>
    <dgm:pt modelId="{D7DE84C8-D154-4068-B6ED-7766BBBD713F}" type="parTrans" cxnId="{4B247233-BE8E-49E6-85CA-0168FB9C737C}">
      <dgm:prSet/>
      <dgm:spPr/>
      <dgm:t>
        <a:bodyPr/>
        <a:lstStyle/>
        <a:p>
          <a:endParaRPr lang="en-US"/>
        </a:p>
      </dgm:t>
    </dgm:pt>
    <dgm:pt modelId="{139552F5-FA5C-4037-91F0-2FD14D1D49D9}" type="sibTrans" cxnId="{4B247233-BE8E-49E6-85CA-0168FB9C737C}">
      <dgm:prSet/>
      <dgm:spPr/>
      <dgm:t>
        <a:bodyPr/>
        <a:lstStyle/>
        <a:p>
          <a:endParaRPr lang="en-US"/>
        </a:p>
      </dgm:t>
    </dgm:pt>
    <dgm:pt modelId="{C0772E99-2220-1E48-8FC9-5125CE5355AE}" type="pres">
      <dgm:prSet presAssocID="{6A760C91-93D2-4A18-936F-705A4FE97E00}" presName="outerComposite" presStyleCnt="0">
        <dgm:presLayoutVars>
          <dgm:chMax val="5"/>
          <dgm:dir/>
          <dgm:resizeHandles val="exact"/>
        </dgm:presLayoutVars>
      </dgm:prSet>
      <dgm:spPr/>
    </dgm:pt>
    <dgm:pt modelId="{249D73D0-71CE-424B-80C1-C476498704C0}" type="pres">
      <dgm:prSet presAssocID="{6A760C91-93D2-4A18-936F-705A4FE97E00}" presName="dummyMaxCanvas" presStyleCnt="0">
        <dgm:presLayoutVars/>
      </dgm:prSet>
      <dgm:spPr/>
    </dgm:pt>
    <dgm:pt modelId="{8604B039-0F12-FB43-9A34-A8BA0F684BE5}" type="pres">
      <dgm:prSet presAssocID="{6A760C91-93D2-4A18-936F-705A4FE97E00}" presName="ThreeNodes_1" presStyleLbl="node1" presStyleIdx="0" presStyleCnt="3" custLinFactNeighborX="-2513" custLinFactNeighborY="4736">
        <dgm:presLayoutVars>
          <dgm:bulletEnabled val="1"/>
        </dgm:presLayoutVars>
      </dgm:prSet>
      <dgm:spPr/>
    </dgm:pt>
    <dgm:pt modelId="{553ED71A-A413-7143-B5B0-E3A442912F65}" type="pres">
      <dgm:prSet presAssocID="{6A760C91-93D2-4A18-936F-705A4FE97E00}" presName="ThreeNodes_2" presStyleLbl="node1" presStyleIdx="1" presStyleCnt="3">
        <dgm:presLayoutVars>
          <dgm:bulletEnabled val="1"/>
        </dgm:presLayoutVars>
      </dgm:prSet>
      <dgm:spPr/>
    </dgm:pt>
    <dgm:pt modelId="{AD5F42DE-E7F4-6E4A-9CB2-DB9359748A57}" type="pres">
      <dgm:prSet presAssocID="{6A760C91-93D2-4A18-936F-705A4FE97E00}" presName="ThreeNodes_3" presStyleLbl="node1" presStyleIdx="2" presStyleCnt="3">
        <dgm:presLayoutVars>
          <dgm:bulletEnabled val="1"/>
        </dgm:presLayoutVars>
      </dgm:prSet>
      <dgm:spPr/>
    </dgm:pt>
    <dgm:pt modelId="{7FA8A37A-0D56-8F4B-9B36-C918289D40EE}" type="pres">
      <dgm:prSet presAssocID="{6A760C91-93D2-4A18-936F-705A4FE97E00}" presName="ThreeConn_1-2" presStyleLbl="fgAccFollowNode1" presStyleIdx="0" presStyleCnt="2">
        <dgm:presLayoutVars>
          <dgm:bulletEnabled val="1"/>
        </dgm:presLayoutVars>
      </dgm:prSet>
      <dgm:spPr/>
    </dgm:pt>
    <dgm:pt modelId="{B867BC66-2EAD-C246-94A2-E2AF501345F5}" type="pres">
      <dgm:prSet presAssocID="{6A760C91-93D2-4A18-936F-705A4FE97E00}" presName="ThreeConn_2-3" presStyleLbl="fgAccFollowNode1" presStyleIdx="1" presStyleCnt="2">
        <dgm:presLayoutVars>
          <dgm:bulletEnabled val="1"/>
        </dgm:presLayoutVars>
      </dgm:prSet>
      <dgm:spPr/>
    </dgm:pt>
    <dgm:pt modelId="{E3A7EFB8-7722-C248-A389-9AC53990CE80}" type="pres">
      <dgm:prSet presAssocID="{6A760C91-93D2-4A18-936F-705A4FE97E00}" presName="ThreeNodes_1_text" presStyleLbl="node1" presStyleIdx="2" presStyleCnt="3">
        <dgm:presLayoutVars>
          <dgm:bulletEnabled val="1"/>
        </dgm:presLayoutVars>
      </dgm:prSet>
      <dgm:spPr/>
    </dgm:pt>
    <dgm:pt modelId="{9E4AA825-6004-E146-9981-FB9DFC7F5E1E}" type="pres">
      <dgm:prSet presAssocID="{6A760C91-93D2-4A18-936F-705A4FE97E00}" presName="ThreeNodes_2_text" presStyleLbl="node1" presStyleIdx="2" presStyleCnt="3">
        <dgm:presLayoutVars>
          <dgm:bulletEnabled val="1"/>
        </dgm:presLayoutVars>
      </dgm:prSet>
      <dgm:spPr/>
    </dgm:pt>
    <dgm:pt modelId="{934AE7D9-417C-FB43-AD37-54ECADB1294F}" type="pres">
      <dgm:prSet presAssocID="{6A760C91-93D2-4A18-936F-705A4FE97E0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A0B6F00-EDBA-8D4D-A5FF-ED5FCC750031}" type="presOf" srcId="{CADD6E0C-CD54-4A0F-BE1E-C1CE912AE2A6}" destId="{8604B039-0F12-FB43-9A34-A8BA0F684BE5}" srcOrd="0" destOrd="1" presId="urn:microsoft.com/office/officeart/2005/8/layout/vProcess5"/>
    <dgm:cxn modelId="{CB31080A-A1DE-3245-82B1-C5DDDCEE19D5}" type="presOf" srcId="{8F87D4DB-EE5E-4D16-9BAB-FB2DC8804ED0}" destId="{934AE7D9-417C-FB43-AD37-54ECADB1294F}" srcOrd="1" destOrd="0" presId="urn:microsoft.com/office/officeart/2005/8/layout/vProcess5"/>
    <dgm:cxn modelId="{A2D1BA0E-9440-884C-9C87-28964AEA59A2}" type="presOf" srcId="{CADD6E0C-CD54-4A0F-BE1E-C1CE912AE2A6}" destId="{E3A7EFB8-7722-C248-A389-9AC53990CE80}" srcOrd="1" destOrd="1" presId="urn:microsoft.com/office/officeart/2005/8/layout/vProcess5"/>
    <dgm:cxn modelId="{6B1CCA11-4BB3-C447-BA73-B6D1ACBA44B3}" type="presOf" srcId="{8F87D4DB-EE5E-4D16-9BAB-FB2DC8804ED0}" destId="{AD5F42DE-E7F4-6E4A-9CB2-DB9359748A57}" srcOrd="0" destOrd="0" presId="urn:microsoft.com/office/officeart/2005/8/layout/vProcess5"/>
    <dgm:cxn modelId="{3052DF13-26E1-FF49-B75E-5A5D2E084A93}" type="presOf" srcId="{6F1E603D-0601-4D7E-A3DF-51CE7B9503CF}" destId="{7FA8A37A-0D56-8F4B-9B36-C918289D40EE}" srcOrd="0" destOrd="0" presId="urn:microsoft.com/office/officeart/2005/8/layout/vProcess5"/>
    <dgm:cxn modelId="{4B247233-BE8E-49E6-85CA-0168FB9C737C}" srcId="{6A760C91-93D2-4A18-936F-705A4FE97E00}" destId="{8F87D4DB-EE5E-4D16-9BAB-FB2DC8804ED0}" srcOrd="2" destOrd="0" parTransId="{D7DE84C8-D154-4068-B6ED-7766BBBD713F}" sibTransId="{139552F5-FA5C-4037-91F0-2FD14D1D49D9}"/>
    <dgm:cxn modelId="{51CF1C36-9E7E-794D-A16C-ADE942B99030}" type="presOf" srcId="{E6015E43-AA68-4F23-8324-CB08607CE4CC}" destId="{B867BC66-2EAD-C246-94A2-E2AF501345F5}" srcOrd="0" destOrd="0" presId="urn:microsoft.com/office/officeart/2005/8/layout/vProcess5"/>
    <dgm:cxn modelId="{D9A9F488-D94F-484E-B96A-ED4388A990ED}" type="presOf" srcId="{DCED4998-071D-4515-BB22-20EC729DF8F0}" destId="{8604B039-0F12-FB43-9A34-A8BA0F684BE5}" srcOrd="0" destOrd="0" presId="urn:microsoft.com/office/officeart/2005/8/layout/vProcess5"/>
    <dgm:cxn modelId="{3830A78B-EBD8-4E57-8899-C4A270F1F198}" srcId="{6A760C91-93D2-4A18-936F-705A4FE97E00}" destId="{F3729779-E421-48BC-8A6D-357278BD733B}" srcOrd="1" destOrd="0" parTransId="{7A375618-3573-4C5D-8B0C-7B88FF966ACB}" sibTransId="{E6015E43-AA68-4F23-8324-CB08607CE4CC}"/>
    <dgm:cxn modelId="{90663194-CE48-0644-AA6D-54FE27299D73}" type="presOf" srcId="{F3729779-E421-48BC-8A6D-357278BD733B}" destId="{553ED71A-A413-7143-B5B0-E3A442912F65}" srcOrd="0" destOrd="0" presId="urn:microsoft.com/office/officeart/2005/8/layout/vProcess5"/>
    <dgm:cxn modelId="{232F2DA3-372B-5D43-8BD7-0B2B7CDBDB73}" type="presOf" srcId="{F3729779-E421-48BC-8A6D-357278BD733B}" destId="{9E4AA825-6004-E146-9981-FB9DFC7F5E1E}" srcOrd="1" destOrd="0" presId="urn:microsoft.com/office/officeart/2005/8/layout/vProcess5"/>
    <dgm:cxn modelId="{16E048D2-2809-0341-AD53-961E59FF9F04}" type="presOf" srcId="{6A760C91-93D2-4A18-936F-705A4FE97E00}" destId="{C0772E99-2220-1E48-8FC9-5125CE5355AE}" srcOrd="0" destOrd="0" presId="urn:microsoft.com/office/officeart/2005/8/layout/vProcess5"/>
    <dgm:cxn modelId="{366DD5DC-44D7-4F48-806F-FA70A3B255F7}" srcId="{6A760C91-93D2-4A18-936F-705A4FE97E00}" destId="{DCED4998-071D-4515-BB22-20EC729DF8F0}" srcOrd="0" destOrd="0" parTransId="{9F59804A-AE35-44D3-9C53-87B00A4B0229}" sibTransId="{6F1E603D-0601-4D7E-A3DF-51CE7B9503CF}"/>
    <dgm:cxn modelId="{53BE80E2-C06C-4708-8305-B8A2DCCAF3A4}" srcId="{DCED4998-071D-4515-BB22-20EC729DF8F0}" destId="{CADD6E0C-CD54-4A0F-BE1E-C1CE912AE2A6}" srcOrd="0" destOrd="0" parTransId="{72DA0D0B-2F2B-42CF-B4A8-27170C09C9DE}" sibTransId="{DD4FD970-B66E-4324-9FF2-2B438BCD2EEE}"/>
    <dgm:cxn modelId="{0CA3ABF1-EFFA-804C-AEC8-E85878845884}" type="presOf" srcId="{DCED4998-071D-4515-BB22-20EC729DF8F0}" destId="{E3A7EFB8-7722-C248-A389-9AC53990CE80}" srcOrd="1" destOrd="0" presId="urn:microsoft.com/office/officeart/2005/8/layout/vProcess5"/>
    <dgm:cxn modelId="{A5EF8833-DBBC-2741-9E06-78A482420EA5}" type="presParOf" srcId="{C0772E99-2220-1E48-8FC9-5125CE5355AE}" destId="{249D73D0-71CE-424B-80C1-C476498704C0}" srcOrd="0" destOrd="0" presId="urn:microsoft.com/office/officeart/2005/8/layout/vProcess5"/>
    <dgm:cxn modelId="{F50807C0-0EC9-C241-B659-D5C382C117B0}" type="presParOf" srcId="{C0772E99-2220-1E48-8FC9-5125CE5355AE}" destId="{8604B039-0F12-FB43-9A34-A8BA0F684BE5}" srcOrd="1" destOrd="0" presId="urn:microsoft.com/office/officeart/2005/8/layout/vProcess5"/>
    <dgm:cxn modelId="{22B8C626-5249-5041-8AD3-AEF97F9BC365}" type="presParOf" srcId="{C0772E99-2220-1E48-8FC9-5125CE5355AE}" destId="{553ED71A-A413-7143-B5B0-E3A442912F65}" srcOrd="2" destOrd="0" presId="urn:microsoft.com/office/officeart/2005/8/layout/vProcess5"/>
    <dgm:cxn modelId="{0D4803E7-1715-624A-9B57-B8B41A40EB94}" type="presParOf" srcId="{C0772E99-2220-1E48-8FC9-5125CE5355AE}" destId="{AD5F42DE-E7F4-6E4A-9CB2-DB9359748A57}" srcOrd="3" destOrd="0" presId="urn:microsoft.com/office/officeart/2005/8/layout/vProcess5"/>
    <dgm:cxn modelId="{B4F08E2C-8AB3-7C42-9204-FCCD163B3FB5}" type="presParOf" srcId="{C0772E99-2220-1E48-8FC9-5125CE5355AE}" destId="{7FA8A37A-0D56-8F4B-9B36-C918289D40EE}" srcOrd="4" destOrd="0" presId="urn:microsoft.com/office/officeart/2005/8/layout/vProcess5"/>
    <dgm:cxn modelId="{89584BCF-93F7-8C46-B68D-24661968F4C3}" type="presParOf" srcId="{C0772E99-2220-1E48-8FC9-5125CE5355AE}" destId="{B867BC66-2EAD-C246-94A2-E2AF501345F5}" srcOrd="5" destOrd="0" presId="urn:microsoft.com/office/officeart/2005/8/layout/vProcess5"/>
    <dgm:cxn modelId="{64DF98D1-E399-9342-BC18-240FB3B25736}" type="presParOf" srcId="{C0772E99-2220-1E48-8FC9-5125CE5355AE}" destId="{E3A7EFB8-7722-C248-A389-9AC53990CE80}" srcOrd="6" destOrd="0" presId="urn:microsoft.com/office/officeart/2005/8/layout/vProcess5"/>
    <dgm:cxn modelId="{40B29E65-E880-B641-9B0D-6FFF5B919912}" type="presParOf" srcId="{C0772E99-2220-1E48-8FC9-5125CE5355AE}" destId="{9E4AA825-6004-E146-9981-FB9DFC7F5E1E}" srcOrd="7" destOrd="0" presId="urn:microsoft.com/office/officeart/2005/8/layout/vProcess5"/>
    <dgm:cxn modelId="{1D7733E1-4911-3B4A-B0D8-724FD54080F3}" type="presParOf" srcId="{C0772E99-2220-1E48-8FC9-5125CE5355AE}" destId="{934AE7D9-417C-FB43-AD37-54ECADB1294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658F92-73AD-4A47-84B4-C576B7366675}" type="doc">
      <dgm:prSet loTypeId="urn:microsoft.com/office/officeart/2005/8/layout/venn3#1" loCatId="" qsTypeId="urn:microsoft.com/office/officeart/2005/8/quickstyle/simple1#4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ADD62E7D-8F7C-3743-BDA3-1EC3963B7DC7}">
      <dgm:prSet phldr="0" custT="0"/>
      <dgm:spPr>
        <a:solidFill>
          <a:schemeClr val="accent1">
            <a:lumMod val="20000"/>
            <a:lumOff val="80000"/>
          </a:schemeClr>
        </a:solidFill>
        <a:ln w="0">
          <a:noFill/>
        </a:ln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Adjust words to lower cases</a:t>
          </a:r>
        </a:p>
      </dgm:t>
    </dgm:pt>
    <dgm:pt modelId="{B57B7EBB-5F3A-2B40-866B-AB34226B2068}" type="parTrans" cxnId="{DA44AFD2-2073-4B63-A8E7-4334AF343462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06DAE1FF-E308-FA4F-B7CD-52306E05798B}" type="sibTrans" cxnId="{DA44AFD2-2073-4B63-A8E7-4334AF343462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BFABCA88-25BA-5D49-9388-2B21279F25C5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US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Tokenize text</a:t>
          </a:r>
        </a:p>
      </dgm:t>
    </dgm:pt>
    <dgm:pt modelId="{F7B04BB8-0F6B-F841-9BB0-F5EC6CFF97C0}" type="parTrans" cxnId="{A2BA6BE2-78B9-4502-A327-FFCDE561BBDE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C685D274-3AFD-374F-9D07-257CF8B15601}" type="sibTrans" cxnId="{A2BA6BE2-78B9-4502-A327-FFCDE561BBDE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43CE4C45-FFD6-F84A-B2B7-C9830FADC70D}">
      <dgm:prSet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Remove one letter words/ numbers</a:t>
          </a:r>
        </a:p>
      </dgm:t>
    </dgm:pt>
    <dgm:pt modelId="{A450E7AD-59AC-1743-85C9-3C1BCDC58D2A}" type="parTrans" cxnId="{FE056BE4-E8C2-4EBF-BA34-AA974BF471E2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26F3B0D3-E3AF-2647-8537-FC53DE297E00}" type="sibTrans" cxnId="{FE056BE4-E8C2-4EBF-BA34-AA974BF471E2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29B7B6A7-99D6-9844-A255-B5E6CD083E00}">
      <dgm:prSet/>
      <dgm:spPr>
        <a:solidFill>
          <a:schemeClr val="accent1">
            <a:lumMod val="75000"/>
            <a:alpha val="50000"/>
          </a:schemeClr>
        </a:solidFill>
        <a:ln>
          <a:noFill/>
        </a:ln>
      </dgm:spPr>
      <dgm:t>
        <a:bodyPr/>
        <a:lstStyle/>
        <a:p>
          <a:r>
            <a:rPr lang="en-US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Remove stop words</a:t>
          </a:r>
        </a:p>
      </dgm:t>
    </dgm:pt>
    <dgm:pt modelId="{8354DDE2-528F-D14D-BD07-3F5040CC06C5}" type="parTrans" cxnId="{651A26C6-7359-443A-895D-80D59F635290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52C35519-6CE2-9C46-BC13-FED529ADF781}" type="sibTrans" cxnId="{651A26C6-7359-443A-895D-80D59F635290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4648BAB0-8C79-FA49-BA83-E951528BB721}">
      <dgm:prSet phldr="0" custT="0"/>
      <dgm:spPr>
        <a:solidFill>
          <a:schemeClr val="accent1">
            <a:lumMod val="50000"/>
            <a:alpha val="50000"/>
          </a:schemeClr>
        </a:solidFill>
        <a:ln>
          <a:noFill/>
        </a:ln>
      </dgm:spPr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Lemmatize the text</a:t>
          </a:r>
          <a:endParaRPr/>
        </a:p>
      </dgm:t>
    </dgm:pt>
    <dgm:pt modelId="{556A34BE-5101-D44D-AC20-EE26CB3EA1DB}" type="parTrans" cxnId="{8944D00B-5B74-4F71-B127-AD3E94FDAF29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2D2ECFF1-64C2-3F46-B352-6FDC82B59231}" type="sibTrans" cxnId="{8944D00B-5B74-4F71-B127-AD3E94FDAF29}">
      <dgm:prSet/>
      <dgm:spPr/>
      <dgm:t>
        <a:bodyPr/>
        <a:lstStyle/>
        <a:p>
          <a:endParaRPr lang="en-US">
            <a:ln>
              <a:noFill/>
            </a:ln>
            <a:solidFill>
              <a:schemeClr val="accent1">
                <a:lumMod val="50000"/>
              </a:schemeClr>
            </a:solidFill>
          </a:endParaRPr>
        </a:p>
      </dgm:t>
    </dgm:pt>
    <dgm:pt modelId="{A87F26A5-7437-E248-B070-D09114D30A70}" type="pres">
      <dgm:prSet presAssocID="{C0658F92-73AD-4A47-84B4-C576B7366675}" presName="Name0" presStyleCnt="0">
        <dgm:presLayoutVars>
          <dgm:dir/>
          <dgm:resizeHandles val="exact"/>
        </dgm:presLayoutVars>
      </dgm:prSet>
      <dgm:spPr/>
    </dgm:pt>
    <dgm:pt modelId="{B45C12B2-155E-B748-A063-E086FAAA3843}" type="pres">
      <dgm:prSet presAssocID="{ADD62E7D-8F7C-3743-BDA3-1EC3963B7DC7}" presName="Name5" presStyleLbl="vennNode1" presStyleIdx="0" presStyleCnt="5" custLinFactX="-26000" custLinFactNeighborX="-100000" custLinFactNeighborY="0">
        <dgm:presLayoutVars>
          <dgm:bulletEnabled val="1"/>
        </dgm:presLayoutVars>
      </dgm:prSet>
      <dgm:spPr/>
    </dgm:pt>
    <dgm:pt modelId="{11D33A71-714D-4D4C-BED8-DE01E329C99E}" type="pres">
      <dgm:prSet presAssocID="{06DAE1FF-E308-FA4F-B7CD-52306E05798B}" presName="space" presStyleCnt="0"/>
      <dgm:spPr/>
    </dgm:pt>
    <dgm:pt modelId="{A8E0C89F-5C04-8C45-9437-C4CD1E4C2442}" type="pres">
      <dgm:prSet presAssocID="{BFABCA88-25BA-5D49-9388-2B21279F25C5}" presName="Name5" presStyleLbl="vennNode1" presStyleIdx="1" presStyleCnt="5" custLinFactX="-6356" custLinFactNeighborX="-100000">
        <dgm:presLayoutVars>
          <dgm:bulletEnabled val="1"/>
        </dgm:presLayoutVars>
      </dgm:prSet>
      <dgm:spPr/>
    </dgm:pt>
    <dgm:pt modelId="{60BCD63F-DB20-4049-9D9A-36F3F765E0BF}" type="pres">
      <dgm:prSet presAssocID="{C685D274-3AFD-374F-9D07-257CF8B15601}" presName="space" presStyleCnt="0"/>
      <dgm:spPr/>
    </dgm:pt>
    <dgm:pt modelId="{A59FADC0-4C55-8E4C-B335-9BEDA487D48C}" type="pres">
      <dgm:prSet presAssocID="{43CE4C45-FFD6-F84A-B2B7-C9830FADC70D}" presName="Name5" presStyleLbl="vennNode1" presStyleIdx="2" presStyleCnt="5" custLinFactNeighborX="-32155">
        <dgm:presLayoutVars>
          <dgm:bulletEnabled val="1"/>
        </dgm:presLayoutVars>
      </dgm:prSet>
      <dgm:spPr/>
    </dgm:pt>
    <dgm:pt modelId="{B786482D-347C-3746-B624-7B6C0059988C}" type="pres">
      <dgm:prSet presAssocID="{26F3B0D3-E3AF-2647-8537-FC53DE297E00}" presName="space" presStyleCnt="0"/>
      <dgm:spPr/>
    </dgm:pt>
    <dgm:pt modelId="{36CD41C1-F351-0C4B-AF4B-6FB6808D77B9}" type="pres">
      <dgm:prSet presAssocID="{29B7B6A7-99D6-9844-A255-B5E6CD083E00}" presName="Name5" presStyleLbl="vennNode1" presStyleIdx="3" presStyleCnt="5" custLinFactNeighborX="69238">
        <dgm:presLayoutVars>
          <dgm:bulletEnabled val="1"/>
        </dgm:presLayoutVars>
      </dgm:prSet>
      <dgm:spPr/>
    </dgm:pt>
    <dgm:pt modelId="{85ED0E08-AB98-5B43-AC14-C3007A33D311}" type="pres">
      <dgm:prSet presAssocID="{52C35519-6CE2-9C46-BC13-FED529ADF781}" presName="space" presStyleCnt="0"/>
      <dgm:spPr/>
    </dgm:pt>
    <dgm:pt modelId="{DFA33E05-FB01-E745-9864-B2AC5718F6D2}" type="pres">
      <dgm:prSet presAssocID="{4648BAB0-8C79-FA49-BA83-E951528BB721}" presName="Name5" presStyleLbl="vennNode1" presStyleIdx="4" presStyleCnt="5" custLinFactX="14427" custLinFactNeighborX="100000">
        <dgm:presLayoutVars>
          <dgm:bulletEnabled val="1"/>
        </dgm:presLayoutVars>
      </dgm:prSet>
      <dgm:spPr/>
    </dgm:pt>
  </dgm:ptLst>
  <dgm:cxnLst>
    <dgm:cxn modelId="{8944D00B-5B74-4F71-B127-AD3E94FDAF29}" srcId="{C0658F92-73AD-4A47-84B4-C576B7366675}" destId="{4648BAB0-8C79-FA49-BA83-E951528BB721}" srcOrd="4" destOrd="0" parTransId="{556A34BE-5101-D44D-AC20-EE26CB3EA1DB}" sibTransId="{2D2ECFF1-64C2-3F46-B352-6FDC82B59231}"/>
    <dgm:cxn modelId="{7CD5452F-3FC0-4C6F-A657-158A47D8BF08}" type="presOf" srcId="{29B7B6A7-99D6-9844-A255-B5E6CD083E00}" destId="{36CD41C1-F351-0C4B-AF4B-6FB6808D77B9}" srcOrd="0" destOrd="0" presId="urn:microsoft.com/office/officeart/2005/8/layout/venn3#1"/>
    <dgm:cxn modelId="{CAA66F32-B61C-44F1-9323-9F55D4D1256F}" type="presOf" srcId="{BFABCA88-25BA-5D49-9388-2B21279F25C5}" destId="{A8E0C89F-5C04-8C45-9437-C4CD1E4C2442}" srcOrd="0" destOrd="0" presId="urn:microsoft.com/office/officeart/2005/8/layout/venn3#1"/>
    <dgm:cxn modelId="{1A75717C-A5ED-45D7-A501-5899EDE8EE6A}" type="presOf" srcId="{ADD62E7D-8F7C-3743-BDA3-1EC3963B7DC7}" destId="{B45C12B2-155E-B748-A063-E086FAAA3843}" srcOrd="0" destOrd="0" presId="urn:microsoft.com/office/officeart/2005/8/layout/venn3#1"/>
    <dgm:cxn modelId="{651A26C6-7359-443A-895D-80D59F635290}" srcId="{C0658F92-73AD-4A47-84B4-C576B7366675}" destId="{29B7B6A7-99D6-9844-A255-B5E6CD083E00}" srcOrd="3" destOrd="0" parTransId="{8354DDE2-528F-D14D-BD07-3F5040CC06C5}" sibTransId="{52C35519-6CE2-9C46-BC13-FED529ADF781}"/>
    <dgm:cxn modelId="{DA44AFD2-2073-4B63-A8E7-4334AF343462}" srcId="{C0658F92-73AD-4A47-84B4-C576B7366675}" destId="{ADD62E7D-8F7C-3743-BDA3-1EC3963B7DC7}" srcOrd="0" destOrd="0" parTransId="{B57B7EBB-5F3A-2B40-866B-AB34226B2068}" sibTransId="{06DAE1FF-E308-FA4F-B7CD-52306E05798B}"/>
    <dgm:cxn modelId="{A2BA6BE2-78B9-4502-A327-FFCDE561BBDE}" srcId="{C0658F92-73AD-4A47-84B4-C576B7366675}" destId="{BFABCA88-25BA-5D49-9388-2B21279F25C5}" srcOrd="1" destOrd="0" parTransId="{F7B04BB8-0F6B-F841-9BB0-F5EC6CFF97C0}" sibTransId="{C685D274-3AFD-374F-9D07-257CF8B15601}"/>
    <dgm:cxn modelId="{04B89DE3-1BA2-42D4-95AF-C0E70C86BF0E}" type="presOf" srcId="{43CE4C45-FFD6-F84A-B2B7-C9830FADC70D}" destId="{A59FADC0-4C55-8E4C-B335-9BEDA487D48C}" srcOrd="0" destOrd="0" presId="urn:microsoft.com/office/officeart/2005/8/layout/venn3#1"/>
    <dgm:cxn modelId="{FE056BE4-E8C2-4EBF-BA34-AA974BF471E2}" srcId="{C0658F92-73AD-4A47-84B4-C576B7366675}" destId="{43CE4C45-FFD6-F84A-B2B7-C9830FADC70D}" srcOrd="2" destOrd="0" parTransId="{A450E7AD-59AC-1743-85C9-3C1BCDC58D2A}" sibTransId="{26F3B0D3-E3AF-2647-8537-FC53DE297E00}"/>
    <dgm:cxn modelId="{E7EACEF5-4D9C-4B6A-8E9E-3C1AA2A973EF}" type="presOf" srcId="{4648BAB0-8C79-FA49-BA83-E951528BB721}" destId="{DFA33E05-FB01-E745-9864-B2AC5718F6D2}" srcOrd="0" destOrd="0" presId="urn:microsoft.com/office/officeart/2005/8/layout/venn3#1"/>
    <dgm:cxn modelId="{AB627AFA-96DA-4F0F-995F-399DE923D120}" type="presOf" srcId="{C0658F92-73AD-4A47-84B4-C576B7366675}" destId="{A87F26A5-7437-E248-B070-D09114D30A70}" srcOrd="0" destOrd="0" presId="urn:microsoft.com/office/officeart/2005/8/layout/venn3#1"/>
    <dgm:cxn modelId="{56BA8D13-9747-41CF-A76F-18C8E87D6254}" type="presParOf" srcId="{A87F26A5-7437-E248-B070-D09114D30A70}" destId="{B45C12B2-155E-B748-A063-E086FAAA3843}" srcOrd="0" destOrd="0" presId="urn:microsoft.com/office/officeart/2005/8/layout/venn3#1"/>
    <dgm:cxn modelId="{7F4302AB-E487-44CE-9545-FA0DBD7006AC}" type="presParOf" srcId="{A87F26A5-7437-E248-B070-D09114D30A70}" destId="{11D33A71-714D-4D4C-BED8-DE01E329C99E}" srcOrd="1" destOrd="0" presId="urn:microsoft.com/office/officeart/2005/8/layout/venn3#1"/>
    <dgm:cxn modelId="{975D154E-C7CB-4773-BDBD-7A6E42CF574C}" type="presParOf" srcId="{A87F26A5-7437-E248-B070-D09114D30A70}" destId="{A8E0C89F-5C04-8C45-9437-C4CD1E4C2442}" srcOrd="2" destOrd="0" presId="urn:microsoft.com/office/officeart/2005/8/layout/venn3#1"/>
    <dgm:cxn modelId="{2BA91D05-5B0B-4503-B37C-BBC580445F7A}" type="presParOf" srcId="{A87F26A5-7437-E248-B070-D09114D30A70}" destId="{60BCD63F-DB20-4049-9D9A-36F3F765E0BF}" srcOrd="3" destOrd="0" presId="urn:microsoft.com/office/officeart/2005/8/layout/venn3#1"/>
    <dgm:cxn modelId="{0DE3811C-7FDF-47FC-A2CF-722916932AB3}" type="presParOf" srcId="{A87F26A5-7437-E248-B070-D09114D30A70}" destId="{A59FADC0-4C55-8E4C-B335-9BEDA487D48C}" srcOrd="4" destOrd="0" presId="urn:microsoft.com/office/officeart/2005/8/layout/venn3#1"/>
    <dgm:cxn modelId="{95A68CE2-2036-436D-B0CA-46B5E1C4AE29}" type="presParOf" srcId="{A87F26A5-7437-E248-B070-D09114D30A70}" destId="{B786482D-347C-3746-B624-7B6C0059988C}" srcOrd="5" destOrd="0" presId="urn:microsoft.com/office/officeart/2005/8/layout/venn3#1"/>
    <dgm:cxn modelId="{E4D92360-A84E-4899-9269-F859B726BA9F}" type="presParOf" srcId="{A87F26A5-7437-E248-B070-D09114D30A70}" destId="{36CD41C1-F351-0C4B-AF4B-6FB6808D77B9}" srcOrd="6" destOrd="0" presId="urn:microsoft.com/office/officeart/2005/8/layout/venn3#1"/>
    <dgm:cxn modelId="{3BFD74E4-3A32-431F-827B-4297C48F1A95}" type="presParOf" srcId="{A87F26A5-7437-E248-B070-D09114D30A70}" destId="{85ED0E08-AB98-5B43-AC14-C3007A33D311}" srcOrd="7" destOrd="0" presId="urn:microsoft.com/office/officeart/2005/8/layout/venn3#1"/>
    <dgm:cxn modelId="{9776AB66-FE7D-4A51-AA51-10CE22B9EAF1}" type="presParOf" srcId="{A87F26A5-7437-E248-B070-D09114D30A70}" destId="{DFA33E05-FB01-E745-9864-B2AC5718F6D2}" srcOrd="8" destOrd="0" presId="urn:microsoft.com/office/officeart/2005/8/layout/venn3#1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258633-4373-4CA7-8461-2791D47D2DD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#6" csCatId="colorful" phldr="1"/>
      <dgm:spPr/>
      <dgm:t>
        <a:bodyPr/>
        <a:lstStyle/>
        <a:p>
          <a:endParaRPr lang="en-US"/>
        </a:p>
      </dgm:t>
    </dgm:pt>
    <dgm:pt modelId="{0128443C-5410-46DE-B29A-531D5CF5EB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bg2">
                  <a:lumMod val="50000"/>
                </a:schemeClr>
              </a:solidFill>
              <a:latin typeface="Times" pitchFamily="2" charset="0"/>
            </a:rPr>
            <a:t>Task 1: </a:t>
          </a:r>
        </a:p>
        <a:p>
          <a:pPr>
            <a:lnSpc>
              <a:spcPct val="100000"/>
            </a:lnSpc>
          </a:pPr>
          <a:r>
            <a: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</a:rPr>
            <a:t>Aspect Term Extraction</a:t>
          </a:r>
        </a:p>
      </dgm:t>
    </dgm:pt>
    <dgm:pt modelId="{D0B5CE1F-15DE-400A-8562-046904020028}" type="parTrans" cxnId="{9FE7A731-591C-43F5-AE4F-EB05C933E4E7}">
      <dgm:prSet/>
      <dgm:spPr/>
      <dgm:t>
        <a:bodyPr/>
        <a:lstStyle/>
        <a:p>
          <a:endParaRPr lang="en-US"/>
        </a:p>
      </dgm:t>
    </dgm:pt>
    <dgm:pt modelId="{9CA9130F-DFBB-4ECD-87F0-15BF9577576A}" type="sibTrans" cxnId="{9FE7A731-591C-43F5-AE4F-EB05C933E4E7}">
      <dgm:prSet/>
      <dgm:spPr/>
      <dgm:t>
        <a:bodyPr/>
        <a:lstStyle/>
        <a:p>
          <a:endParaRPr lang="en-US"/>
        </a:p>
      </dgm:t>
    </dgm:pt>
    <dgm:pt modelId="{5EB9FA62-8689-443C-A19D-F29C0BE5CD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bg2">
                  <a:lumMod val="50000"/>
                </a:schemeClr>
              </a:solidFill>
              <a:latin typeface="Times" pitchFamily="2" charset="0"/>
            </a:rPr>
            <a:t>Task 2:</a:t>
          </a:r>
          <a:r>
            <a:rPr lang="en-US" sz="2400" dirty="0">
              <a:solidFill>
                <a:schemeClr val="accent1">
                  <a:lumMod val="50000"/>
                </a:schemeClr>
              </a:solidFill>
              <a:latin typeface="Times" pitchFamily="2" charset="0"/>
            </a:rPr>
            <a:t> </a:t>
          </a:r>
        </a:p>
        <a:p>
          <a:pPr>
            <a:lnSpc>
              <a:spcPct val="100000"/>
            </a:lnSpc>
          </a:pPr>
          <a:r>
            <a: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</a:rPr>
            <a:t>Aspect Term Polarity</a:t>
          </a:r>
        </a:p>
      </dgm:t>
    </dgm:pt>
    <dgm:pt modelId="{9A0635E3-6D74-4CC3-8775-AA82832BA117}" type="parTrans" cxnId="{2FFC45C7-B54C-41D1-952F-FE477D445FCB}">
      <dgm:prSet/>
      <dgm:spPr/>
      <dgm:t>
        <a:bodyPr/>
        <a:lstStyle/>
        <a:p>
          <a:endParaRPr lang="en-US"/>
        </a:p>
      </dgm:t>
    </dgm:pt>
    <dgm:pt modelId="{82E5A455-0860-4F23-AF03-F27A7E0C59E7}" type="sibTrans" cxnId="{2FFC45C7-B54C-41D1-952F-FE477D445FCB}">
      <dgm:prSet/>
      <dgm:spPr/>
      <dgm:t>
        <a:bodyPr/>
        <a:lstStyle/>
        <a:p>
          <a:endParaRPr lang="en-US"/>
        </a:p>
      </dgm:t>
    </dgm:pt>
    <dgm:pt modelId="{2A0BDB82-3913-4A43-9032-2844B188D6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bg2">
                  <a:lumMod val="50000"/>
                </a:schemeClr>
              </a:solidFill>
              <a:latin typeface="Times" pitchFamily="2" charset="0"/>
            </a:rPr>
            <a:t>Task 3:</a:t>
          </a:r>
          <a:r>
            <a:rPr lang="en-US" sz="2400" dirty="0">
              <a:latin typeface="Times" pitchFamily="2" charset="0"/>
            </a:rPr>
            <a:t> </a:t>
          </a:r>
        </a:p>
        <a:p>
          <a:pPr>
            <a:lnSpc>
              <a:spcPct val="100000"/>
            </a:lnSpc>
          </a:pPr>
          <a:r>
            <a: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</a:rPr>
            <a:t>Aspect Category Detection</a:t>
          </a:r>
        </a:p>
      </dgm:t>
    </dgm:pt>
    <dgm:pt modelId="{70D3A05D-95ED-4CBE-B7FF-4511E905706B}" type="parTrans" cxnId="{B855FE79-A059-447F-BCB9-7A3507869EC9}">
      <dgm:prSet/>
      <dgm:spPr/>
      <dgm:t>
        <a:bodyPr/>
        <a:lstStyle/>
        <a:p>
          <a:endParaRPr lang="en-US"/>
        </a:p>
      </dgm:t>
    </dgm:pt>
    <dgm:pt modelId="{BB86F30B-457F-469C-802C-E3BCE63BBCF0}" type="sibTrans" cxnId="{B855FE79-A059-447F-BCB9-7A3507869EC9}">
      <dgm:prSet/>
      <dgm:spPr/>
      <dgm:t>
        <a:bodyPr/>
        <a:lstStyle/>
        <a:p>
          <a:endParaRPr lang="en-US"/>
        </a:p>
      </dgm:t>
    </dgm:pt>
    <dgm:pt modelId="{8E3CE1FE-624F-4393-991B-085BE68AA0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bg2">
                  <a:lumMod val="50000"/>
                </a:schemeClr>
              </a:solidFill>
              <a:latin typeface="Times" pitchFamily="2" charset="0"/>
            </a:rPr>
            <a:t>Task 4: </a:t>
          </a:r>
        </a:p>
        <a:p>
          <a:pPr>
            <a:lnSpc>
              <a:spcPct val="100000"/>
            </a:lnSpc>
          </a:pPr>
          <a:r>
            <a: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</a:rPr>
            <a:t>Aspect Category Polarity</a:t>
          </a:r>
        </a:p>
      </dgm:t>
    </dgm:pt>
    <dgm:pt modelId="{0869161B-4BE7-4B18-AECE-7148C4D1B355}" type="parTrans" cxnId="{0270D7CD-4DF6-4F97-9D85-EE38ABBC6B36}">
      <dgm:prSet/>
      <dgm:spPr/>
      <dgm:t>
        <a:bodyPr/>
        <a:lstStyle/>
        <a:p>
          <a:endParaRPr lang="en-US"/>
        </a:p>
      </dgm:t>
    </dgm:pt>
    <dgm:pt modelId="{AE0990D5-20EA-41FC-B44D-CB368A7DC52D}" type="sibTrans" cxnId="{0270D7CD-4DF6-4F97-9D85-EE38ABBC6B36}">
      <dgm:prSet/>
      <dgm:spPr/>
      <dgm:t>
        <a:bodyPr/>
        <a:lstStyle/>
        <a:p>
          <a:endParaRPr lang="en-US"/>
        </a:p>
      </dgm:t>
    </dgm:pt>
    <dgm:pt modelId="{7C6DAD4E-FEB6-4633-BE25-FECE7937ABCC}" type="pres">
      <dgm:prSet presAssocID="{9A258633-4373-4CA7-8461-2791D47D2DD8}" presName="root" presStyleCnt="0">
        <dgm:presLayoutVars>
          <dgm:dir/>
          <dgm:resizeHandles val="exact"/>
        </dgm:presLayoutVars>
      </dgm:prSet>
      <dgm:spPr/>
    </dgm:pt>
    <dgm:pt modelId="{06B1BA14-AAF8-4D72-B5A5-E5EC6FFD27AD}" type="pres">
      <dgm:prSet presAssocID="{0128443C-5410-46DE-B29A-531D5CF5EB7C}" presName="compNode" presStyleCnt="0"/>
      <dgm:spPr/>
    </dgm:pt>
    <dgm:pt modelId="{EE1397E7-92D1-4C7F-B5B1-8440AAC4FAAA}" type="pres">
      <dgm:prSet presAssocID="{0128443C-5410-46DE-B29A-531D5CF5EB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2EE35B5-C7B6-4B8E-BCF7-2E07979744F1}" type="pres">
      <dgm:prSet presAssocID="{0128443C-5410-46DE-B29A-531D5CF5EB7C}" presName="spaceRect" presStyleCnt="0"/>
      <dgm:spPr/>
    </dgm:pt>
    <dgm:pt modelId="{3176DA70-181E-46AD-BE90-A18A5B7A98CB}" type="pres">
      <dgm:prSet presAssocID="{0128443C-5410-46DE-B29A-531D5CF5EB7C}" presName="textRect" presStyleLbl="revTx" presStyleIdx="0" presStyleCnt="4">
        <dgm:presLayoutVars>
          <dgm:chMax val="1"/>
          <dgm:chPref val="1"/>
        </dgm:presLayoutVars>
      </dgm:prSet>
      <dgm:spPr/>
    </dgm:pt>
    <dgm:pt modelId="{F145CFA9-54E1-42B6-ACB4-F27B9E2380D1}" type="pres">
      <dgm:prSet presAssocID="{9CA9130F-DFBB-4ECD-87F0-15BF9577576A}" presName="sibTrans" presStyleCnt="0"/>
      <dgm:spPr/>
    </dgm:pt>
    <dgm:pt modelId="{8808622F-EEA0-4EEA-A4AF-A382C9E18B6C}" type="pres">
      <dgm:prSet presAssocID="{5EB9FA62-8689-443C-A19D-F29C0BE5CD36}" presName="compNode" presStyleCnt="0"/>
      <dgm:spPr/>
    </dgm:pt>
    <dgm:pt modelId="{22C40872-D5AF-44AF-974D-D23549E55DC1}" type="pres">
      <dgm:prSet presAssocID="{5EB9FA62-8689-443C-A19D-F29C0BE5CD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BAAC67A-B3BA-4D04-BD0F-688BFC2A46FF}" type="pres">
      <dgm:prSet presAssocID="{5EB9FA62-8689-443C-A19D-F29C0BE5CD36}" presName="spaceRect" presStyleCnt="0"/>
      <dgm:spPr/>
    </dgm:pt>
    <dgm:pt modelId="{FC4A8178-F72C-4918-B2A5-A8F1B6548AE5}" type="pres">
      <dgm:prSet presAssocID="{5EB9FA62-8689-443C-A19D-F29C0BE5CD36}" presName="textRect" presStyleLbl="revTx" presStyleIdx="1" presStyleCnt="4" custLinFactNeighborX="2191" custLinFactNeighborY="-1704">
        <dgm:presLayoutVars>
          <dgm:chMax val="1"/>
          <dgm:chPref val="1"/>
        </dgm:presLayoutVars>
      </dgm:prSet>
      <dgm:spPr/>
    </dgm:pt>
    <dgm:pt modelId="{046D2CBB-F026-4BDB-AABE-DA2992023ADB}" type="pres">
      <dgm:prSet presAssocID="{82E5A455-0860-4F23-AF03-F27A7E0C59E7}" presName="sibTrans" presStyleCnt="0"/>
      <dgm:spPr/>
    </dgm:pt>
    <dgm:pt modelId="{5FB2B043-860B-42DF-9EF5-5C82088BD8B3}" type="pres">
      <dgm:prSet presAssocID="{2A0BDB82-3913-4A43-9032-2844B188D644}" presName="compNode" presStyleCnt="0"/>
      <dgm:spPr/>
    </dgm:pt>
    <dgm:pt modelId="{8225B32D-555A-482A-AF21-6CBC0F52482F}" type="pres">
      <dgm:prSet presAssocID="{2A0BDB82-3913-4A43-9032-2844B188D64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A512B5C2-112C-4CF7-9A9F-0ADBE02E978F}" type="pres">
      <dgm:prSet presAssocID="{2A0BDB82-3913-4A43-9032-2844B188D644}" presName="spaceRect" presStyleCnt="0"/>
      <dgm:spPr/>
    </dgm:pt>
    <dgm:pt modelId="{824D8938-009B-490B-8319-D172583B6C04}" type="pres">
      <dgm:prSet presAssocID="{2A0BDB82-3913-4A43-9032-2844B188D644}" presName="textRect" presStyleLbl="revTx" presStyleIdx="2" presStyleCnt="4">
        <dgm:presLayoutVars>
          <dgm:chMax val="1"/>
          <dgm:chPref val="1"/>
        </dgm:presLayoutVars>
      </dgm:prSet>
      <dgm:spPr/>
    </dgm:pt>
    <dgm:pt modelId="{E7114110-2C76-4517-99E8-7AC5938F5AE3}" type="pres">
      <dgm:prSet presAssocID="{BB86F30B-457F-469C-802C-E3BCE63BBCF0}" presName="sibTrans" presStyleCnt="0"/>
      <dgm:spPr/>
    </dgm:pt>
    <dgm:pt modelId="{EA30066E-2249-4172-A0DA-CAFFFCB3E3EB}" type="pres">
      <dgm:prSet presAssocID="{8E3CE1FE-624F-4393-991B-085BE68AA0E1}" presName="compNode" presStyleCnt="0"/>
      <dgm:spPr/>
    </dgm:pt>
    <dgm:pt modelId="{DB91CD45-D45D-4741-A22A-3A4C38D02637}" type="pres">
      <dgm:prSet presAssocID="{8E3CE1FE-624F-4393-991B-085BE68AA0E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D93017F9-CA32-4B81-92BE-1E46BC5922A1}" type="pres">
      <dgm:prSet presAssocID="{8E3CE1FE-624F-4393-991B-085BE68AA0E1}" presName="spaceRect" presStyleCnt="0"/>
      <dgm:spPr/>
    </dgm:pt>
    <dgm:pt modelId="{B6334E07-AF27-45F1-A722-073F6A0855FD}" type="pres">
      <dgm:prSet presAssocID="{8E3CE1FE-624F-4393-991B-085BE68AA0E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FE7A731-591C-43F5-AE4F-EB05C933E4E7}" srcId="{9A258633-4373-4CA7-8461-2791D47D2DD8}" destId="{0128443C-5410-46DE-B29A-531D5CF5EB7C}" srcOrd="0" destOrd="0" parTransId="{D0B5CE1F-15DE-400A-8562-046904020028}" sibTransId="{9CA9130F-DFBB-4ECD-87F0-15BF9577576A}"/>
    <dgm:cxn modelId="{F0307A5A-9E09-7B4A-8DEC-7FE618DB0D1A}" type="presOf" srcId="{5EB9FA62-8689-443C-A19D-F29C0BE5CD36}" destId="{FC4A8178-F72C-4918-B2A5-A8F1B6548AE5}" srcOrd="0" destOrd="0" presId="urn:microsoft.com/office/officeart/2018/2/layout/IconLabelList"/>
    <dgm:cxn modelId="{CC0C8F74-46FE-C34B-867D-38492EEEF16D}" type="presOf" srcId="{2A0BDB82-3913-4A43-9032-2844B188D644}" destId="{824D8938-009B-490B-8319-D172583B6C04}" srcOrd="0" destOrd="0" presId="urn:microsoft.com/office/officeart/2018/2/layout/IconLabelList"/>
    <dgm:cxn modelId="{FF9D1776-567C-8045-BA53-B22243D3BBCC}" type="presOf" srcId="{8E3CE1FE-624F-4393-991B-085BE68AA0E1}" destId="{B6334E07-AF27-45F1-A722-073F6A0855FD}" srcOrd="0" destOrd="0" presId="urn:microsoft.com/office/officeart/2018/2/layout/IconLabelList"/>
    <dgm:cxn modelId="{B855FE79-A059-447F-BCB9-7A3507869EC9}" srcId="{9A258633-4373-4CA7-8461-2791D47D2DD8}" destId="{2A0BDB82-3913-4A43-9032-2844B188D644}" srcOrd="2" destOrd="0" parTransId="{70D3A05D-95ED-4CBE-B7FF-4511E905706B}" sibTransId="{BB86F30B-457F-469C-802C-E3BCE63BBCF0}"/>
    <dgm:cxn modelId="{2FFC45C7-B54C-41D1-952F-FE477D445FCB}" srcId="{9A258633-4373-4CA7-8461-2791D47D2DD8}" destId="{5EB9FA62-8689-443C-A19D-F29C0BE5CD36}" srcOrd="1" destOrd="0" parTransId="{9A0635E3-6D74-4CC3-8775-AA82832BA117}" sibTransId="{82E5A455-0860-4F23-AF03-F27A7E0C59E7}"/>
    <dgm:cxn modelId="{0270D7CD-4DF6-4F97-9D85-EE38ABBC6B36}" srcId="{9A258633-4373-4CA7-8461-2791D47D2DD8}" destId="{8E3CE1FE-624F-4393-991B-085BE68AA0E1}" srcOrd="3" destOrd="0" parTransId="{0869161B-4BE7-4B18-AECE-7148C4D1B355}" sibTransId="{AE0990D5-20EA-41FC-B44D-CB368A7DC52D}"/>
    <dgm:cxn modelId="{919B9BDD-CCBD-C94F-9335-A79F7ED78A32}" type="presOf" srcId="{0128443C-5410-46DE-B29A-531D5CF5EB7C}" destId="{3176DA70-181E-46AD-BE90-A18A5B7A98CB}" srcOrd="0" destOrd="0" presId="urn:microsoft.com/office/officeart/2018/2/layout/IconLabelList"/>
    <dgm:cxn modelId="{B7F66EF0-E68C-6D49-B9FC-F0C2FC24B1D1}" type="presOf" srcId="{9A258633-4373-4CA7-8461-2791D47D2DD8}" destId="{7C6DAD4E-FEB6-4633-BE25-FECE7937ABCC}" srcOrd="0" destOrd="0" presId="urn:microsoft.com/office/officeart/2018/2/layout/IconLabelList"/>
    <dgm:cxn modelId="{FBE0D9C1-7E89-2A43-AEA3-658CA0D5B0E8}" type="presParOf" srcId="{7C6DAD4E-FEB6-4633-BE25-FECE7937ABCC}" destId="{06B1BA14-AAF8-4D72-B5A5-E5EC6FFD27AD}" srcOrd="0" destOrd="0" presId="urn:microsoft.com/office/officeart/2018/2/layout/IconLabelList"/>
    <dgm:cxn modelId="{EFC51012-0DDF-1A45-B909-3E98E04042E1}" type="presParOf" srcId="{06B1BA14-AAF8-4D72-B5A5-E5EC6FFD27AD}" destId="{EE1397E7-92D1-4C7F-B5B1-8440AAC4FAAA}" srcOrd="0" destOrd="0" presId="urn:microsoft.com/office/officeart/2018/2/layout/IconLabelList"/>
    <dgm:cxn modelId="{20B7CAE0-6924-FD42-AEE3-7932E4192A73}" type="presParOf" srcId="{06B1BA14-AAF8-4D72-B5A5-E5EC6FFD27AD}" destId="{52EE35B5-C7B6-4B8E-BCF7-2E07979744F1}" srcOrd="1" destOrd="0" presId="urn:microsoft.com/office/officeart/2018/2/layout/IconLabelList"/>
    <dgm:cxn modelId="{BCFFB9FE-0001-7A44-8965-4F9445BD5AFE}" type="presParOf" srcId="{06B1BA14-AAF8-4D72-B5A5-E5EC6FFD27AD}" destId="{3176DA70-181E-46AD-BE90-A18A5B7A98CB}" srcOrd="2" destOrd="0" presId="urn:microsoft.com/office/officeart/2018/2/layout/IconLabelList"/>
    <dgm:cxn modelId="{169620D2-548D-C34C-8E1E-92E10186FEF6}" type="presParOf" srcId="{7C6DAD4E-FEB6-4633-BE25-FECE7937ABCC}" destId="{F145CFA9-54E1-42B6-ACB4-F27B9E2380D1}" srcOrd="1" destOrd="0" presId="urn:microsoft.com/office/officeart/2018/2/layout/IconLabelList"/>
    <dgm:cxn modelId="{91E6583F-4252-F445-B1E4-8DFA3F065DD8}" type="presParOf" srcId="{7C6DAD4E-FEB6-4633-BE25-FECE7937ABCC}" destId="{8808622F-EEA0-4EEA-A4AF-A382C9E18B6C}" srcOrd="2" destOrd="0" presId="urn:microsoft.com/office/officeart/2018/2/layout/IconLabelList"/>
    <dgm:cxn modelId="{95D08E0E-071D-5843-A764-8C0C723EA76C}" type="presParOf" srcId="{8808622F-EEA0-4EEA-A4AF-A382C9E18B6C}" destId="{22C40872-D5AF-44AF-974D-D23549E55DC1}" srcOrd="0" destOrd="0" presId="urn:microsoft.com/office/officeart/2018/2/layout/IconLabelList"/>
    <dgm:cxn modelId="{FA3CA862-DC9E-5D48-8F68-BD098D6A1CA3}" type="presParOf" srcId="{8808622F-EEA0-4EEA-A4AF-A382C9E18B6C}" destId="{2BAAC67A-B3BA-4D04-BD0F-688BFC2A46FF}" srcOrd="1" destOrd="0" presId="urn:microsoft.com/office/officeart/2018/2/layout/IconLabelList"/>
    <dgm:cxn modelId="{69FF9455-6BA0-3047-9F22-8DB31F45C20B}" type="presParOf" srcId="{8808622F-EEA0-4EEA-A4AF-A382C9E18B6C}" destId="{FC4A8178-F72C-4918-B2A5-A8F1B6548AE5}" srcOrd="2" destOrd="0" presId="urn:microsoft.com/office/officeart/2018/2/layout/IconLabelList"/>
    <dgm:cxn modelId="{032369C0-1179-334B-BE48-F6A744BF349E}" type="presParOf" srcId="{7C6DAD4E-FEB6-4633-BE25-FECE7937ABCC}" destId="{046D2CBB-F026-4BDB-AABE-DA2992023ADB}" srcOrd="3" destOrd="0" presId="urn:microsoft.com/office/officeart/2018/2/layout/IconLabelList"/>
    <dgm:cxn modelId="{6B9E8ECA-884B-4543-8442-A4D19FDD9A9C}" type="presParOf" srcId="{7C6DAD4E-FEB6-4633-BE25-FECE7937ABCC}" destId="{5FB2B043-860B-42DF-9EF5-5C82088BD8B3}" srcOrd="4" destOrd="0" presId="urn:microsoft.com/office/officeart/2018/2/layout/IconLabelList"/>
    <dgm:cxn modelId="{18C012F3-8FE9-074D-9E4E-4B02B6DB28B3}" type="presParOf" srcId="{5FB2B043-860B-42DF-9EF5-5C82088BD8B3}" destId="{8225B32D-555A-482A-AF21-6CBC0F52482F}" srcOrd="0" destOrd="0" presId="urn:microsoft.com/office/officeart/2018/2/layout/IconLabelList"/>
    <dgm:cxn modelId="{47A76936-D152-9F4C-BEE5-7E6973031988}" type="presParOf" srcId="{5FB2B043-860B-42DF-9EF5-5C82088BD8B3}" destId="{A512B5C2-112C-4CF7-9A9F-0ADBE02E978F}" srcOrd="1" destOrd="0" presId="urn:microsoft.com/office/officeart/2018/2/layout/IconLabelList"/>
    <dgm:cxn modelId="{BBB9438D-FBF8-1C45-A2E0-121592BCDABD}" type="presParOf" srcId="{5FB2B043-860B-42DF-9EF5-5C82088BD8B3}" destId="{824D8938-009B-490B-8319-D172583B6C04}" srcOrd="2" destOrd="0" presId="urn:microsoft.com/office/officeart/2018/2/layout/IconLabelList"/>
    <dgm:cxn modelId="{6596455D-4E7B-0E47-B7ED-A52303353356}" type="presParOf" srcId="{7C6DAD4E-FEB6-4633-BE25-FECE7937ABCC}" destId="{E7114110-2C76-4517-99E8-7AC5938F5AE3}" srcOrd="5" destOrd="0" presId="urn:microsoft.com/office/officeart/2018/2/layout/IconLabelList"/>
    <dgm:cxn modelId="{A780B7C1-8DD6-5948-99B2-A655DC3FA795}" type="presParOf" srcId="{7C6DAD4E-FEB6-4633-BE25-FECE7937ABCC}" destId="{EA30066E-2249-4172-A0DA-CAFFFCB3E3EB}" srcOrd="6" destOrd="0" presId="urn:microsoft.com/office/officeart/2018/2/layout/IconLabelList"/>
    <dgm:cxn modelId="{D1E5D936-1225-7645-B642-4A44BE9ECB8D}" type="presParOf" srcId="{EA30066E-2249-4172-A0DA-CAFFFCB3E3EB}" destId="{DB91CD45-D45D-4741-A22A-3A4C38D02637}" srcOrd="0" destOrd="0" presId="urn:microsoft.com/office/officeart/2018/2/layout/IconLabelList"/>
    <dgm:cxn modelId="{4F67E4EF-D21A-2B4D-B00D-5AD52A179D61}" type="presParOf" srcId="{EA30066E-2249-4172-A0DA-CAFFFCB3E3EB}" destId="{D93017F9-CA32-4B81-92BE-1E46BC5922A1}" srcOrd="1" destOrd="0" presId="urn:microsoft.com/office/officeart/2018/2/layout/IconLabelList"/>
    <dgm:cxn modelId="{11188691-3BB5-464B-A8C3-3A1D571A3D13}" type="presParOf" srcId="{EA30066E-2249-4172-A0DA-CAFFFCB3E3EB}" destId="{B6334E07-AF27-45F1-A722-073F6A0855F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760C91-93D2-4A18-936F-705A4FE97E0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729779-E421-48BC-8A6D-357278BD733B}">
      <dgm:prSet custT="1"/>
      <dgm:spPr>
        <a:solidFill>
          <a:schemeClr val="accent4">
            <a:lumMod val="75000"/>
          </a:schemeClr>
        </a:solidFill>
        <a:ln>
          <a:noFill/>
        </a:ln>
      </dgm:spPr>
      <dgm:t>
        <a:bodyPr anchor="ctr"/>
        <a:lstStyle/>
        <a:p>
          <a:pPr algn="just">
            <a:lnSpc>
              <a:spcPct val="100000"/>
            </a:lnSpc>
          </a:pPr>
          <a:r>
            <a:rPr lang="en-US" altLang="zh-CN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This was my first time here and </a:t>
          </a:r>
          <a:r>
            <a:rPr lang="en-US" altLang="zh-CN" sz="28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</a:t>
          </a:r>
          <a:r>
            <a:rPr lang="en-US" altLang="zh-CN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decided to order the shrimp wonton soup. The soup itself was basic and came with 4 </a:t>
          </a:r>
          <a:r>
            <a:rPr lang="en-US" altLang="zh-CN" sz="2800" kern="1200" dirty="0">
              <a:solidFill>
                <a:prstClr val="white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decent sized wontons, nice and hot. They also have a self serve tea section. The service was </a:t>
          </a:r>
          <a:r>
            <a:rPr lang="en-US" altLang="zh-CN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fast. </a:t>
          </a:r>
          <a:r>
            <a:rPr lang="en-US" altLang="zh-CN" sz="28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Im</a:t>
          </a:r>
          <a:r>
            <a:rPr lang="en-US" altLang="zh-CN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talking about placing our order and within 1 min my soup was on the table!</a:t>
          </a:r>
          <a:endParaRPr lang="en-US" sz="28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E6015E43-AA68-4F23-8324-CB08607CE4CC}" type="sibTrans" cxnId="{3830A78B-EBD8-4E57-8899-C4A270F1F198}">
      <dgm:prSet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7A375618-3573-4C5D-8B0C-7B88FF966ACB}" type="parTrans" cxnId="{3830A78B-EBD8-4E57-8899-C4A270F1F198}">
      <dgm:prSet/>
      <dgm:spPr/>
      <dgm:t>
        <a:bodyPr/>
        <a:lstStyle/>
        <a:p>
          <a:endParaRPr lang="en-US"/>
        </a:p>
      </dgm:t>
    </dgm:pt>
    <dgm:pt modelId="{C0772E99-2220-1E48-8FC9-5125CE5355AE}" type="pres">
      <dgm:prSet presAssocID="{6A760C91-93D2-4A18-936F-705A4FE97E00}" presName="outerComposite" presStyleCnt="0">
        <dgm:presLayoutVars>
          <dgm:chMax val="5"/>
          <dgm:dir/>
          <dgm:resizeHandles val="exact"/>
        </dgm:presLayoutVars>
      </dgm:prSet>
      <dgm:spPr/>
    </dgm:pt>
    <dgm:pt modelId="{249D73D0-71CE-424B-80C1-C476498704C0}" type="pres">
      <dgm:prSet presAssocID="{6A760C91-93D2-4A18-936F-705A4FE97E00}" presName="dummyMaxCanvas" presStyleCnt="0">
        <dgm:presLayoutVars/>
      </dgm:prSet>
      <dgm:spPr/>
    </dgm:pt>
    <dgm:pt modelId="{E34F1168-B24D-499F-86A2-C9D237B004A4}" type="pres">
      <dgm:prSet presAssocID="{6A760C91-93D2-4A18-936F-705A4FE97E00}" presName="OneNode_1" presStyleLbl="node1" presStyleIdx="0" presStyleCnt="1" custScaleY="156389" custLinFactNeighborX="3" custLinFactNeighborY="-44347">
        <dgm:presLayoutVars>
          <dgm:bulletEnabled val="1"/>
        </dgm:presLayoutVars>
      </dgm:prSet>
      <dgm:spPr/>
    </dgm:pt>
  </dgm:ptLst>
  <dgm:cxnLst>
    <dgm:cxn modelId="{3830A78B-EBD8-4E57-8899-C4A270F1F198}" srcId="{6A760C91-93D2-4A18-936F-705A4FE97E00}" destId="{F3729779-E421-48BC-8A6D-357278BD733B}" srcOrd="0" destOrd="0" parTransId="{7A375618-3573-4C5D-8B0C-7B88FF966ACB}" sibTransId="{E6015E43-AA68-4F23-8324-CB08607CE4CC}"/>
    <dgm:cxn modelId="{8AF62FD1-1826-4E39-9394-CD059F09015C}" type="presOf" srcId="{F3729779-E421-48BC-8A6D-357278BD733B}" destId="{E34F1168-B24D-499F-86A2-C9D237B004A4}" srcOrd="0" destOrd="0" presId="urn:microsoft.com/office/officeart/2005/8/layout/vProcess5"/>
    <dgm:cxn modelId="{16E048D2-2809-0341-AD53-961E59FF9F04}" type="presOf" srcId="{6A760C91-93D2-4A18-936F-705A4FE97E00}" destId="{C0772E99-2220-1E48-8FC9-5125CE5355AE}" srcOrd="0" destOrd="0" presId="urn:microsoft.com/office/officeart/2005/8/layout/vProcess5"/>
    <dgm:cxn modelId="{A5EF8833-DBBC-2741-9E06-78A482420EA5}" type="presParOf" srcId="{C0772E99-2220-1E48-8FC9-5125CE5355AE}" destId="{249D73D0-71CE-424B-80C1-C476498704C0}" srcOrd="0" destOrd="0" presId="urn:microsoft.com/office/officeart/2005/8/layout/vProcess5"/>
    <dgm:cxn modelId="{D0FCD30D-7766-4BBC-BAEE-248F5C6CE77A}" type="presParOf" srcId="{C0772E99-2220-1E48-8FC9-5125CE5355AE}" destId="{E34F1168-B24D-499F-86A2-C9D237B004A4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760C91-93D2-4A18-936F-705A4FE97E0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729779-E421-48BC-8A6D-357278BD733B}">
      <dgm:prSet custT="1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algn="just">
            <a:lnSpc>
              <a:spcPct val="100000"/>
            </a:lnSpc>
          </a:pP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This was my first time here and </a:t>
          </a:r>
          <a:r>
            <a:rPr lang="en-US" altLang="zh-CN" sz="20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decided to order the shrimp wonton soup. The soup itself was basic and came with 4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decent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sized </a:t>
          </a:r>
          <a:r>
            <a:rPr lang="en-US" altLang="zh-CN" sz="2000" b="1" i="1" u="sng" kern="1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wontons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,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nice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and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hot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. They also have a self serve tea section. The </a:t>
          </a:r>
          <a:r>
            <a:rPr lang="en-US" altLang="zh-CN" sz="2000" b="1" i="1" u="sng" kern="1200" dirty="0">
              <a:solidFill>
                <a:srgbClr val="DB8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service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was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fast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. </a:t>
          </a:r>
          <a:r>
            <a:rPr lang="en-US" altLang="zh-CN" sz="20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Im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talking about placing our order and within 1 min my soup was on the table!</a:t>
          </a:r>
          <a:endParaRPr lang="en-US" sz="20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E6015E43-AA68-4F23-8324-CB08607CE4CC}" type="sibTrans" cxnId="{3830A78B-EBD8-4E57-8899-C4A270F1F198}">
      <dgm:prSet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7A375618-3573-4C5D-8B0C-7B88FF966ACB}" type="parTrans" cxnId="{3830A78B-EBD8-4E57-8899-C4A270F1F198}">
      <dgm:prSet/>
      <dgm:spPr/>
      <dgm:t>
        <a:bodyPr/>
        <a:lstStyle/>
        <a:p>
          <a:endParaRPr lang="en-US"/>
        </a:p>
      </dgm:t>
    </dgm:pt>
    <dgm:pt modelId="{C0772E99-2220-1E48-8FC9-5125CE5355AE}" type="pres">
      <dgm:prSet presAssocID="{6A760C91-93D2-4A18-936F-705A4FE97E00}" presName="outerComposite" presStyleCnt="0">
        <dgm:presLayoutVars>
          <dgm:chMax val="5"/>
          <dgm:dir/>
          <dgm:resizeHandles val="exact"/>
        </dgm:presLayoutVars>
      </dgm:prSet>
      <dgm:spPr/>
    </dgm:pt>
    <dgm:pt modelId="{249D73D0-71CE-424B-80C1-C476498704C0}" type="pres">
      <dgm:prSet presAssocID="{6A760C91-93D2-4A18-936F-705A4FE97E00}" presName="dummyMaxCanvas" presStyleCnt="0">
        <dgm:presLayoutVars/>
      </dgm:prSet>
      <dgm:spPr/>
    </dgm:pt>
    <dgm:pt modelId="{E34F1168-B24D-499F-86A2-C9D237B004A4}" type="pres">
      <dgm:prSet presAssocID="{6A760C91-93D2-4A18-936F-705A4FE97E00}" presName="OneNode_1" presStyleLbl="node1" presStyleIdx="0" presStyleCnt="1" custScaleY="76621" custLinFactNeighborX="0" custLinFactNeighborY="-60152">
        <dgm:presLayoutVars>
          <dgm:bulletEnabled val="1"/>
        </dgm:presLayoutVars>
      </dgm:prSet>
      <dgm:spPr/>
    </dgm:pt>
  </dgm:ptLst>
  <dgm:cxnLst>
    <dgm:cxn modelId="{3830A78B-EBD8-4E57-8899-C4A270F1F198}" srcId="{6A760C91-93D2-4A18-936F-705A4FE97E00}" destId="{F3729779-E421-48BC-8A6D-357278BD733B}" srcOrd="0" destOrd="0" parTransId="{7A375618-3573-4C5D-8B0C-7B88FF966ACB}" sibTransId="{E6015E43-AA68-4F23-8324-CB08607CE4CC}"/>
    <dgm:cxn modelId="{8AF62FD1-1826-4E39-9394-CD059F09015C}" type="presOf" srcId="{F3729779-E421-48BC-8A6D-357278BD733B}" destId="{E34F1168-B24D-499F-86A2-C9D237B004A4}" srcOrd="0" destOrd="0" presId="urn:microsoft.com/office/officeart/2005/8/layout/vProcess5"/>
    <dgm:cxn modelId="{16E048D2-2809-0341-AD53-961E59FF9F04}" type="presOf" srcId="{6A760C91-93D2-4A18-936F-705A4FE97E00}" destId="{C0772E99-2220-1E48-8FC9-5125CE5355AE}" srcOrd="0" destOrd="0" presId="urn:microsoft.com/office/officeart/2005/8/layout/vProcess5"/>
    <dgm:cxn modelId="{A5EF8833-DBBC-2741-9E06-78A482420EA5}" type="presParOf" srcId="{C0772E99-2220-1E48-8FC9-5125CE5355AE}" destId="{249D73D0-71CE-424B-80C1-C476498704C0}" srcOrd="0" destOrd="0" presId="urn:microsoft.com/office/officeart/2005/8/layout/vProcess5"/>
    <dgm:cxn modelId="{D0FCD30D-7766-4BBC-BAEE-248F5C6CE77A}" type="presParOf" srcId="{C0772E99-2220-1E48-8FC9-5125CE5355AE}" destId="{E34F1168-B24D-499F-86A2-C9D237B004A4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A760C91-93D2-4A18-936F-705A4FE97E0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729779-E421-48BC-8A6D-357278BD733B}">
      <dgm:prSet custT="1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algn="just">
            <a:lnSpc>
              <a:spcPct val="100000"/>
            </a:lnSpc>
          </a:pP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This was my first time here and </a:t>
          </a:r>
          <a:r>
            <a:rPr lang="en-US" altLang="zh-CN" sz="20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decided to order the shrimp wonton soup. The soup itself was basic and came with 4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decent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sized </a:t>
          </a:r>
          <a:r>
            <a:rPr lang="en-US" altLang="zh-CN" sz="2000" b="1" i="1" u="sng" kern="1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wontons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,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nice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and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hot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. They also have a self serve tea section. The </a:t>
          </a:r>
          <a:r>
            <a:rPr lang="en-US" altLang="zh-CN" sz="2000" b="1" i="1" u="sng" kern="1200" dirty="0">
              <a:solidFill>
                <a:srgbClr val="DB8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service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was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fast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. </a:t>
          </a:r>
          <a:r>
            <a:rPr lang="en-US" altLang="zh-CN" sz="20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Im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talking about placing our order and within 1 min my soup was on the table!</a:t>
          </a:r>
          <a:endParaRPr lang="en-US" sz="20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E6015E43-AA68-4F23-8324-CB08607CE4CC}" type="sibTrans" cxnId="{3830A78B-EBD8-4E57-8899-C4A270F1F198}">
      <dgm:prSet/>
      <dgm:spPr>
        <a:solidFill>
          <a:schemeClr val="accent4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7A375618-3573-4C5D-8B0C-7B88FF966ACB}" type="parTrans" cxnId="{3830A78B-EBD8-4E57-8899-C4A270F1F198}">
      <dgm:prSet/>
      <dgm:spPr/>
      <dgm:t>
        <a:bodyPr/>
        <a:lstStyle/>
        <a:p>
          <a:endParaRPr lang="en-US"/>
        </a:p>
      </dgm:t>
    </dgm:pt>
    <dgm:pt modelId="{C0772E99-2220-1E48-8FC9-5125CE5355AE}" type="pres">
      <dgm:prSet presAssocID="{6A760C91-93D2-4A18-936F-705A4FE97E00}" presName="outerComposite" presStyleCnt="0">
        <dgm:presLayoutVars>
          <dgm:chMax val="5"/>
          <dgm:dir/>
          <dgm:resizeHandles val="exact"/>
        </dgm:presLayoutVars>
      </dgm:prSet>
      <dgm:spPr/>
    </dgm:pt>
    <dgm:pt modelId="{249D73D0-71CE-424B-80C1-C476498704C0}" type="pres">
      <dgm:prSet presAssocID="{6A760C91-93D2-4A18-936F-705A4FE97E00}" presName="dummyMaxCanvas" presStyleCnt="0">
        <dgm:presLayoutVars/>
      </dgm:prSet>
      <dgm:spPr/>
    </dgm:pt>
    <dgm:pt modelId="{E34F1168-B24D-499F-86A2-C9D237B004A4}" type="pres">
      <dgm:prSet presAssocID="{6A760C91-93D2-4A18-936F-705A4FE97E00}" presName="OneNode_1" presStyleLbl="node1" presStyleIdx="0" presStyleCnt="1" custScaleY="77792" custLinFactNeighborY="-58325">
        <dgm:presLayoutVars>
          <dgm:bulletEnabled val="1"/>
        </dgm:presLayoutVars>
      </dgm:prSet>
      <dgm:spPr/>
    </dgm:pt>
  </dgm:ptLst>
  <dgm:cxnLst>
    <dgm:cxn modelId="{3830A78B-EBD8-4E57-8899-C4A270F1F198}" srcId="{6A760C91-93D2-4A18-936F-705A4FE97E00}" destId="{F3729779-E421-48BC-8A6D-357278BD733B}" srcOrd="0" destOrd="0" parTransId="{7A375618-3573-4C5D-8B0C-7B88FF966ACB}" sibTransId="{E6015E43-AA68-4F23-8324-CB08607CE4CC}"/>
    <dgm:cxn modelId="{8AF62FD1-1826-4E39-9394-CD059F09015C}" type="presOf" srcId="{F3729779-E421-48BC-8A6D-357278BD733B}" destId="{E34F1168-B24D-499F-86A2-C9D237B004A4}" srcOrd="0" destOrd="0" presId="urn:microsoft.com/office/officeart/2005/8/layout/vProcess5"/>
    <dgm:cxn modelId="{16E048D2-2809-0341-AD53-961E59FF9F04}" type="presOf" srcId="{6A760C91-93D2-4A18-936F-705A4FE97E00}" destId="{C0772E99-2220-1E48-8FC9-5125CE5355AE}" srcOrd="0" destOrd="0" presId="urn:microsoft.com/office/officeart/2005/8/layout/vProcess5"/>
    <dgm:cxn modelId="{A5EF8833-DBBC-2741-9E06-78A482420EA5}" type="presParOf" srcId="{C0772E99-2220-1E48-8FC9-5125CE5355AE}" destId="{249D73D0-71CE-424B-80C1-C476498704C0}" srcOrd="0" destOrd="0" presId="urn:microsoft.com/office/officeart/2005/8/layout/vProcess5"/>
    <dgm:cxn modelId="{D0FCD30D-7766-4BBC-BAEE-248F5C6CE77A}" type="presParOf" srcId="{C0772E99-2220-1E48-8FC9-5125CE5355AE}" destId="{E34F1168-B24D-499F-86A2-C9D237B004A4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3C0B7-062A-42E7-96AA-087E598E4FC4}">
      <dsp:nvSpPr>
        <dsp:cNvPr id="0" name=""/>
        <dsp:cNvSpPr/>
      </dsp:nvSpPr>
      <dsp:spPr>
        <a:xfrm>
          <a:off x="0" y="234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F2D4F-1874-4DF5-BD5F-5392D14EBF2C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82321-94AE-4F72-989B-96D98BBBA76F}">
      <dsp:nvSpPr>
        <dsp:cNvPr id="0" name=""/>
        <dsp:cNvSpPr/>
      </dsp:nvSpPr>
      <dsp:spPr>
        <a:xfrm>
          <a:off x="1372680" y="234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Analysis Plan</a:t>
          </a:r>
        </a:p>
      </dsp:txBody>
      <dsp:txXfrm>
        <a:off x="1372680" y="2344"/>
        <a:ext cx="5424994" cy="1188467"/>
      </dsp:txXfrm>
    </dsp:sp>
    <dsp:sp modelId="{80EC37C6-F531-4F88-9BA4-4D0739645C8F}">
      <dsp:nvSpPr>
        <dsp:cNvPr id="0" name=""/>
        <dsp:cNvSpPr/>
      </dsp:nvSpPr>
      <dsp:spPr>
        <a:xfrm>
          <a:off x="0" y="148792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3E77A-D87E-453C-8FC5-E97D529A66A2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4BE3D-0388-42DD-8787-55860E9D3E78}">
      <dsp:nvSpPr>
        <dsp:cNvPr id="0" name=""/>
        <dsp:cNvSpPr/>
      </dsp:nvSpPr>
      <dsp:spPr>
        <a:xfrm>
          <a:off x="1372680" y="148792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Overview of Data &amp; Goal</a:t>
          </a:r>
        </a:p>
      </dsp:txBody>
      <dsp:txXfrm>
        <a:off x="1372680" y="1487929"/>
        <a:ext cx="5424994" cy="1188467"/>
      </dsp:txXfrm>
    </dsp:sp>
    <dsp:sp modelId="{811A5CB2-5213-419D-9053-45ABC37A9217}">
      <dsp:nvSpPr>
        <dsp:cNvPr id="0" name=""/>
        <dsp:cNvSpPr/>
      </dsp:nvSpPr>
      <dsp:spPr>
        <a:xfrm>
          <a:off x="0" y="297351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0A718-F2FA-4C8A-BF65-003FEB64E38D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531BC-BBBB-4B01-985D-D07FC6B85C62}">
      <dsp:nvSpPr>
        <dsp:cNvPr id="0" name=""/>
        <dsp:cNvSpPr/>
      </dsp:nvSpPr>
      <dsp:spPr>
        <a:xfrm>
          <a:off x="1372680" y="297351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Preliminary Analysis</a:t>
          </a:r>
        </a:p>
      </dsp:txBody>
      <dsp:txXfrm>
        <a:off x="1372680" y="2973514"/>
        <a:ext cx="5424994" cy="1188467"/>
      </dsp:txXfrm>
    </dsp:sp>
    <dsp:sp modelId="{C717D00F-A3BE-4634-B118-991C874697E3}">
      <dsp:nvSpPr>
        <dsp:cNvPr id="0" name=""/>
        <dsp:cNvSpPr/>
      </dsp:nvSpPr>
      <dsp:spPr>
        <a:xfrm>
          <a:off x="0" y="445909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147E09-2189-4739-B98D-0F520662D50D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EE2B3-2A56-47AE-8B30-676C604BA7E3}">
      <dsp:nvSpPr>
        <dsp:cNvPr id="0" name=""/>
        <dsp:cNvSpPr/>
      </dsp:nvSpPr>
      <dsp:spPr>
        <a:xfrm>
          <a:off x="1372680" y="445909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Technical Detail</a:t>
          </a:r>
        </a:p>
      </dsp:txBody>
      <dsp:txXfrm>
        <a:off x="1372680" y="4459099"/>
        <a:ext cx="5424994" cy="118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023DA-4991-4C6B-B9B8-1D05EA7C60AD}">
      <dsp:nvSpPr>
        <dsp:cNvPr id="0" name=""/>
        <dsp:cNvSpPr/>
      </dsp:nvSpPr>
      <dsp:spPr>
        <a:xfrm>
          <a:off x="0" y="0"/>
          <a:ext cx="9015412" cy="11564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81136-FC73-4F2F-AFD4-2446E6537DD2}">
      <dsp:nvSpPr>
        <dsp:cNvPr id="0" name=""/>
        <dsp:cNvSpPr/>
      </dsp:nvSpPr>
      <dsp:spPr>
        <a:xfrm>
          <a:off x="349814" y="262474"/>
          <a:ext cx="636025" cy="6360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7454E-07A9-4167-9F58-50F23A15B09B}">
      <dsp:nvSpPr>
        <dsp:cNvPr id="0" name=""/>
        <dsp:cNvSpPr/>
      </dsp:nvSpPr>
      <dsp:spPr>
        <a:xfrm>
          <a:off x="1335654" y="2281"/>
          <a:ext cx="4056935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Information Extraction</a:t>
          </a:r>
        </a:p>
      </dsp:txBody>
      <dsp:txXfrm>
        <a:off x="1335654" y="2281"/>
        <a:ext cx="4056935" cy="1156410"/>
      </dsp:txXfrm>
    </dsp:sp>
    <dsp:sp modelId="{64839644-32DA-417C-8894-009717A7AA32}">
      <dsp:nvSpPr>
        <dsp:cNvPr id="0" name=""/>
        <dsp:cNvSpPr/>
      </dsp:nvSpPr>
      <dsp:spPr>
        <a:xfrm>
          <a:off x="5392589" y="2281"/>
          <a:ext cx="3622822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" pitchFamily="2" charset="0"/>
            </a:rPr>
            <a:t>Detailed aspects people care about: food, service, etc.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" pitchFamily="2" charset="0"/>
            </a:rPr>
            <a:t>Words and categories appear most in </a:t>
          </a:r>
          <a:r>
            <a:rPr lang="en-US" sz="1500" kern="1200" err="1">
              <a:latin typeface="Courier" pitchFamily="2" charset="0"/>
            </a:rPr>
            <a:t>tips.json</a:t>
          </a:r>
          <a:r>
            <a:rPr lang="en-US" sz="1500" kern="1200">
              <a:latin typeface="Courier" pitchFamily="2" charset="0"/>
            </a:rPr>
            <a:t>, </a:t>
          </a:r>
          <a:r>
            <a:rPr lang="en-US" sz="1500" kern="1200" err="1">
              <a:latin typeface="Courier" pitchFamily="2" charset="0"/>
            </a:rPr>
            <a:t>review.json</a:t>
          </a:r>
          <a:endParaRPr lang="en-US" sz="1500" kern="1200">
            <a:latin typeface="Courier" pitchFamily="2" charset="0"/>
          </a:endParaRPr>
        </a:p>
      </dsp:txBody>
      <dsp:txXfrm>
        <a:off x="5392589" y="2281"/>
        <a:ext cx="3622822" cy="1156410"/>
      </dsp:txXfrm>
    </dsp:sp>
    <dsp:sp modelId="{1098338C-BB05-4D1A-8FE1-5181595A11E1}">
      <dsp:nvSpPr>
        <dsp:cNvPr id="0" name=""/>
        <dsp:cNvSpPr/>
      </dsp:nvSpPr>
      <dsp:spPr>
        <a:xfrm>
          <a:off x="0" y="1447794"/>
          <a:ext cx="9015412" cy="11564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F02A7-E1D8-4DF0-9D5F-F985853F7142}">
      <dsp:nvSpPr>
        <dsp:cNvPr id="0" name=""/>
        <dsp:cNvSpPr/>
      </dsp:nvSpPr>
      <dsp:spPr>
        <a:xfrm>
          <a:off x="349814" y="1707987"/>
          <a:ext cx="636025" cy="6360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E7AAB-EDDD-4C65-844E-B35EDF650D8F}">
      <dsp:nvSpPr>
        <dsp:cNvPr id="0" name=""/>
        <dsp:cNvSpPr/>
      </dsp:nvSpPr>
      <dsp:spPr>
        <a:xfrm>
          <a:off x="1335654" y="1447794"/>
          <a:ext cx="4056935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Sentimental Analysis</a:t>
          </a:r>
        </a:p>
      </dsp:txBody>
      <dsp:txXfrm>
        <a:off x="1335654" y="1447794"/>
        <a:ext cx="4056935" cy="1156410"/>
      </dsp:txXfrm>
    </dsp:sp>
    <dsp:sp modelId="{65B24F59-7E00-4ECF-83D7-229576A85D53}">
      <dsp:nvSpPr>
        <dsp:cNvPr id="0" name=""/>
        <dsp:cNvSpPr/>
      </dsp:nvSpPr>
      <dsp:spPr>
        <a:xfrm>
          <a:off x="5392589" y="1447794"/>
          <a:ext cx="3622822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" pitchFamily="2" charset="0"/>
            </a:rPr>
            <a:t>Do sentimental analysis and generate feature value for each review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" pitchFamily="2" charset="0"/>
            </a:rPr>
            <a:t>Summarize keywords and user’s sentiments towards it from </a:t>
          </a:r>
          <a:r>
            <a:rPr lang="en-US" sz="1500" kern="1200" err="1">
              <a:latin typeface="Courier" pitchFamily="2" charset="0"/>
            </a:rPr>
            <a:t>review.json</a:t>
          </a:r>
          <a:endParaRPr lang="en-US" sz="1500" kern="1200">
            <a:latin typeface="Courier" pitchFamily="2" charset="0"/>
          </a:endParaRPr>
        </a:p>
      </dsp:txBody>
      <dsp:txXfrm>
        <a:off x="5392589" y="1447794"/>
        <a:ext cx="3622822" cy="1156410"/>
      </dsp:txXfrm>
    </dsp:sp>
    <dsp:sp modelId="{9DF63FC8-4AD5-4C45-A510-CAF44285BDE2}">
      <dsp:nvSpPr>
        <dsp:cNvPr id="0" name=""/>
        <dsp:cNvSpPr/>
      </dsp:nvSpPr>
      <dsp:spPr>
        <a:xfrm>
          <a:off x="0" y="2893307"/>
          <a:ext cx="9015412" cy="11564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1F1C4-8318-4CA2-AC6E-546FDDD59CF7}">
      <dsp:nvSpPr>
        <dsp:cNvPr id="0" name=""/>
        <dsp:cNvSpPr/>
      </dsp:nvSpPr>
      <dsp:spPr>
        <a:xfrm>
          <a:off x="349814" y="3153500"/>
          <a:ext cx="636025" cy="6360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C5B72-0B1A-42C8-88A0-4A33F223592B}">
      <dsp:nvSpPr>
        <dsp:cNvPr id="0" name=""/>
        <dsp:cNvSpPr/>
      </dsp:nvSpPr>
      <dsp:spPr>
        <a:xfrm>
          <a:off x="1335654" y="2893307"/>
          <a:ext cx="4056935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Weighting &amp;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 Normalization</a:t>
          </a:r>
        </a:p>
      </dsp:txBody>
      <dsp:txXfrm>
        <a:off x="1335654" y="2893307"/>
        <a:ext cx="4056935" cy="1156410"/>
      </dsp:txXfrm>
    </dsp:sp>
    <dsp:sp modelId="{39E0AF34-A4BC-47C1-AC7D-064BCA7324B8}">
      <dsp:nvSpPr>
        <dsp:cNvPr id="0" name=""/>
        <dsp:cNvSpPr/>
      </dsp:nvSpPr>
      <dsp:spPr>
        <a:xfrm>
          <a:off x="5392589" y="2893307"/>
          <a:ext cx="3622822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" pitchFamily="2" charset="0"/>
            </a:rPr>
            <a:t>Assign each review a weight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" pitchFamily="2" charset="0"/>
            </a:rPr>
            <a:t>Use user portrait from </a:t>
          </a:r>
          <a:r>
            <a:rPr lang="en-US" sz="1400" kern="1200" err="1">
              <a:latin typeface="Courier" pitchFamily="2" charset="0"/>
            </a:rPr>
            <a:t>user.json</a:t>
          </a:r>
          <a:r>
            <a:rPr lang="en-US" sz="1400" kern="1200">
              <a:latin typeface="Courier" pitchFamily="2" charset="0"/>
            </a:rPr>
            <a:t> </a:t>
          </a:r>
          <a:r>
            <a:rPr lang="en-US" sz="1400" kern="1200">
              <a:latin typeface="Times" pitchFamily="2" charset="0"/>
            </a:rPr>
            <a:t>and review length and date from </a:t>
          </a:r>
          <a:r>
            <a:rPr lang="en-US" sz="1400" kern="1200" err="1">
              <a:latin typeface="Courier" pitchFamily="2" charset="0"/>
            </a:rPr>
            <a:t>review.json</a:t>
          </a:r>
          <a:r>
            <a:rPr lang="en-US" sz="1400" kern="1200">
              <a:latin typeface="Times" pitchFamily="2" charset="0"/>
            </a:rPr>
            <a:t>   </a:t>
          </a:r>
          <a:endParaRPr lang="en-US" sz="1400" kern="1200">
            <a:latin typeface="Courier" pitchFamily="2" charset="0"/>
          </a:endParaRPr>
        </a:p>
      </dsp:txBody>
      <dsp:txXfrm>
        <a:off x="5392589" y="2893307"/>
        <a:ext cx="3622822" cy="1156410"/>
      </dsp:txXfrm>
    </dsp:sp>
    <dsp:sp modelId="{BD52C218-A27C-41F9-AAF4-1A3A119D30EA}">
      <dsp:nvSpPr>
        <dsp:cNvPr id="0" name=""/>
        <dsp:cNvSpPr/>
      </dsp:nvSpPr>
      <dsp:spPr>
        <a:xfrm>
          <a:off x="0" y="4338820"/>
          <a:ext cx="9015412" cy="11564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2B4AE-3E71-413F-BC41-9409364DADDA}">
      <dsp:nvSpPr>
        <dsp:cNvPr id="0" name=""/>
        <dsp:cNvSpPr/>
      </dsp:nvSpPr>
      <dsp:spPr>
        <a:xfrm>
          <a:off x="349814" y="4599013"/>
          <a:ext cx="636025" cy="6360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614BE-94F4-42DE-99BC-B413085ACF83}">
      <dsp:nvSpPr>
        <dsp:cNvPr id="0" name=""/>
        <dsp:cNvSpPr/>
      </dsp:nvSpPr>
      <dsp:spPr>
        <a:xfrm>
          <a:off x="1335654" y="4338820"/>
          <a:ext cx="4056935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Predict &amp; Comparison</a:t>
          </a:r>
        </a:p>
      </dsp:txBody>
      <dsp:txXfrm>
        <a:off x="1335654" y="4338820"/>
        <a:ext cx="4056935" cy="1156410"/>
      </dsp:txXfrm>
    </dsp:sp>
    <dsp:sp modelId="{DE6103F8-2283-4C22-9AE8-0331EA08B456}">
      <dsp:nvSpPr>
        <dsp:cNvPr id="0" name=""/>
        <dsp:cNvSpPr/>
      </dsp:nvSpPr>
      <dsp:spPr>
        <a:xfrm>
          <a:off x="5392589" y="4338820"/>
          <a:ext cx="3622822" cy="1156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387" tIns="122387" rIns="122387" bIns="12238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" pitchFamily="2" charset="0"/>
            </a:rPr>
            <a:t>Predict overall and detailed ratings, give suggestion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" pitchFamily="2" charset="0"/>
            </a:rPr>
            <a:t>Review features combined with</a:t>
          </a:r>
          <a:r>
            <a:rPr lang="en-US" sz="1500" kern="1200"/>
            <a:t> </a:t>
          </a:r>
          <a:r>
            <a:rPr lang="en-US" sz="1500" kern="1200">
              <a:latin typeface="Courier" pitchFamily="2" charset="0"/>
            </a:rPr>
            <a:t>business.json</a:t>
          </a:r>
        </a:p>
      </dsp:txBody>
      <dsp:txXfrm>
        <a:off x="5392589" y="4338820"/>
        <a:ext cx="3622822" cy="1156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4B039-0F12-FB43-9A34-A8BA0F684BE5}">
      <dsp:nvSpPr>
        <dsp:cNvPr id="0" name=""/>
        <dsp:cNvSpPr/>
      </dsp:nvSpPr>
      <dsp:spPr>
        <a:xfrm>
          <a:off x="0" y="53792"/>
          <a:ext cx="8549640" cy="1135824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  <a:alpha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4">
                  <a:lumMod val="75000"/>
                </a:schemeClr>
              </a:solidFill>
              <a:latin typeface="Times" pitchFamily="2" charset="0"/>
            </a:rPr>
            <a:t>Chinese restaurants in Canada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accent4">
                  <a:lumMod val="75000"/>
                </a:schemeClr>
              </a:solidFill>
              <a:latin typeface="Times" pitchFamily="2" charset="0"/>
            </a:rPr>
            <a:t>We have 1066 such businesses with review number over 10 in our datasets. </a:t>
          </a:r>
        </a:p>
      </dsp:txBody>
      <dsp:txXfrm>
        <a:off x="33267" y="87059"/>
        <a:ext cx="7323997" cy="1069290"/>
      </dsp:txXfrm>
    </dsp:sp>
    <dsp:sp modelId="{553ED71A-A413-7143-B5B0-E3A442912F65}">
      <dsp:nvSpPr>
        <dsp:cNvPr id="0" name=""/>
        <dsp:cNvSpPr/>
      </dsp:nvSpPr>
      <dsp:spPr>
        <a:xfrm>
          <a:off x="754379" y="1325127"/>
          <a:ext cx="8549640" cy="113582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imes" pitchFamily="2" charset="0"/>
            </a:rPr>
            <a:t>Predicting rates of detailed aspects of each restaurants, food, service, etc.</a:t>
          </a:r>
        </a:p>
      </dsp:txBody>
      <dsp:txXfrm>
        <a:off x="787646" y="1358394"/>
        <a:ext cx="6990440" cy="1069290"/>
      </dsp:txXfrm>
    </dsp:sp>
    <dsp:sp modelId="{AD5F42DE-E7F4-6E4A-9CB2-DB9359748A57}">
      <dsp:nvSpPr>
        <dsp:cNvPr id="0" name=""/>
        <dsp:cNvSpPr/>
      </dsp:nvSpPr>
      <dsp:spPr>
        <a:xfrm>
          <a:off x="1508759" y="2650255"/>
          <a:ext cx="8549640" cy="1135824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imes" pitchFamily="2" charset="0"/>
            </a:rPr>
            <a:t>Providing suggestion on how to improve restaurants users’ rating and profits.</a:t>
          </a:r>
        </a:p>
      </dsp:txBody>
      <dsp:txXfrm>
        <a:off x="1542026" y="2683522"/>
        <a:ext cx="6990440" cy="1069290"/>
      </dsp:txXfrm>
    </dsp:sp>
    <dsp:sp modelId="{7FA8A37A-0D56-8F4B-9B36-C918289D40EE}">
      <dsp:nvSpPr>
        <dsp:cNvPr id="0" name=""/>
        <dsp:cNvSpPr/>
      </dsp:nvSpPr>
      <dsp:spPr>
        <a:xfrm>
          <a:off x="7811354" y="861333"/>
          <a:ext cx="738285" cy="73828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lumMod val="50000"/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977468" y="861333"/>
        <a:ext cx="406057" cy="555559"/>
      </dsp:txXfrm>
    </dsp:sp>
    <dsp:sp modelId="{B867BC66-2EAD-C246-94A2-E2AF501345F5}">
      <dsp:nvSpPr>
        <dsp:cNvPr id="0" name=""/>
        <dsp:cNvSpPr/>
      </dsp:nvSpPr>
      <dsp:spPr>
        <a:xfrm>
          <a:off x="8565734" y="2178889"/>
          <a:ext cx="738285" cy="73828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731848" y="2178889"/>
        <a:ext cx="406057" cy="5555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C12B2-155E-B748-A063-E086FAAA3843}">
      <dsp:nvSpPr>
        <dsp:cNvPr id="0" name=""/>
        <dsp:cNvSpPr/>
      </dsp:nvSpPr>
      <dsp:spPr>
        <a:xfrm>
          <a:off x="0" y="316"/>
          <a:ext cx="2091648" cy="209164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5110" tIns="27940" rIns="115110" bIns="2794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Adjust words to lower cases</a:t>
          </a:r>
        </a:p>
      </dsp:txBody>
      <dsp:txXfrm>
        <a:off x="306315" y="306631"/>
        <a:ext cx="1479018" cy="1479018"/>
      </dsp:txXfrm>
    </dsp:sp>
    <dsp:sp modelId="{A8E0C89F-5C04-8C45-9437-C4CD1E4C2442}">
      <dsp:nvSpPr>
        <dsp:cNvPr id="0" name=""/>
        <dsp:cNvSpPr/>
      </dsp:nvSpPr>
      <dsp:spPr>
        <a:xfrm>
          <a:off x="2084201" y="316"/>
          <a:ext cx="2091648" cy="2091648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5110" tIns="27940" rIns="1151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Tokenize text</a:t>
          </a:r>
        </a:p>
      </dsp:txBody>
      <dsp:txXfrm>
        <a:off x="2390516" y="306631"/>
        <a:ext cx="1479018" cy="1479018"/>
      </dsp:txXfrm>
    </dsp:sp>
    <dsp:sp modelId="{A59FADC0-4C55-8E4C-B335-9BEDA487D48C}">
      <dsp:nvSpPr>
        <dsp:cNvPr id="0" name=""/>
        <dsp:cNvSpPr/>
      </dsp:nvSpPr>
      <dsp:spPr>
        <a:xfrm>
          <a:off x="4174281" y="316"/>
          <a:ext cx="2091648" cy="209164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5110" tIns="27940" rIns="1151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Remove one letter words/ numbers</a:t>
          </a:r>
        </a:p>
      </dsp:txBody>
      <dsp:txXfrm>
        <a:off x="4480596" y="306631"/>
        <a:ext cx="1479018" cy="1479018"/>
      </dsp:txXfrm>
    </dsp:sp>
    <dsp:sp modelId="{36CD41C1-F351-0C4B-AF4B-6FB6808D77B9}">
      <dsp:nvSpPr>
        <dsp:cNvPr id="0" name=""/>
        <dsp:cNvSpPr/>
      </dsp:nvSpPr>
      <dsp:spPr>
        <a:xfrm>
          <a:off x="6271756" y="316"/>
          <a:ext cx="2091648" cy="2091648"/>
        </a:xfrm>
        <a:prstGeom prst="ellipse">
          <a:avLst/>
        </a:prstGeom>
        <a:solidFill>
          <a:schemeClr val="accent1">
            <a:lumMod val="75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5110" tIns="27940" rIns="1151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Remove stop words</a:t>
          </a:r>
        </a:p>
      </dsp:txBody>
      <dsp:txXfrm>
        <a:off x="6578071" y="306631"/>
        <a:ext cx="1479018" cy="1479018"/>
      </dsp:txXfrm>
    </dsp:sp>
    <dsp:sp modelId="{DFA33E05-FB01-E745-9864-B2AC5718F6D2}">
      <dsp:nvSpPr>
        <dsp:cNvPr id="0" name=""/>
        <dsp:cNvSpPr/>
      </dsp:nvSpPr>
      <dsp:spPr>
        <a:xfrm>
          <a:off x="8375523" y="316"/>
          <a:ext cx="2091648" cy="2091648"/>
        </a:xfrm>
        <a:prstGeom prst="ellipse">
          <a:avLst/>
        </a:prstGeom>
        <a:solidFill>
          <a:schemeClr val="accent1">
            <a:lumMod val="5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5110" tIns="27940" rIns="115110" bIns="2794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n>
                <a:noFill/>
              </a:ln>
              <a:solidFill>
                <a:schemeClr val="accent1">
                  <a:lumMod val="50000"/>
                </a:schemeClr>
              </a:solidFill>
            </a:rPr>
            <a:t>Lemmatize the text</a:t>
          </a:r>
          <a:endParaRPr sz="2200" kern="1200"/>
        </a:p>
      </dsp:txBody>
      <dsp:txXfrm>
        <a:off x="8681838" y="306631"/>
        <a:ext cx="1479018" cy="1479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397E7-92D1-4C7F-B5B1-8440AAC4FAAA}">
      <dsp:nvSpPr>
        <dsp:cNvPr id="0" name=""/>
        <dsp:cNvSpPr/>
      </dsp:nvSpPr>
      <dsp:spPr>
        <a:xfrm>
          <a:off x="742288" y="573694"/>
          <a:ext cx="1065950" cy="10659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6DA70-181E-46AD-BE90-A18A5B7A98CB}">
      <dsp:nvSpPr>
        <dsp:cNvPr id="0" name=""/>
        <dsp:cNvSpPr/>
      </dsp:nvSpPr>
      <dsp:spPr>
        <a:xfrm>
          <a:off x="90874" y="2010547"/>
          <a:ext cx="2368779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2">
                  <a:lumMod val="50000"/>
                </a:schemeClr>
              </a:solidFill>
              <a:latin typeface="Times" pitchFamily="2" charset="0"/>
            </a:rPr>
            <a:t>Task 1: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</a:rPr>
            <a:t>Aspect Term Extraction</a:t>
          </a:r>
        </a:p>
      </dsp:txBody>
      <dsp:txXfrm>
        <a:off x="90874" y="2010547"/>
        <a:ext cx="2368779" cy="1035000"/>
      </dsp:txXfrm>
    </dsp:sp>
    <dsp:sp modelId="{22C40872-D5AF-44AF-974D-D23549E55DC1}">
      <dsp:nvSpPr>
        <dsp:cNvPr id="0" name=""/>
        <dsp:cNvSpPr/>
      </dsp:nvSpPr>
      <dsp:spPr>
        <a:xfrm>
          <a:off x="3525604" y="573694"/>
          <a:ext cx="1065950" cy="10659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A8178-F72C-4918-B2A5-A8F1B6548AE5}">
      <dsp:nvSpPr>
        <dsp:cNvPr id="0" name=""/>
        <dsp:cNvSpPr/>
      </dsp:nvSpPr>
      <dsp:spPr>
        <a:xfrm>
          <a:off x="2926090" y="1992910"/>
          <a:ext cx="2368779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2">
                  <a:lumMod val="50000"/>
                </a:schemeClr>
              </a:solidFill>
              <a:latin typeface="Times" pitchFamily="2" charset="0"/>
            </a:rPr>
            <a:t>Task 2:</a:t>
          </a:r>
          <a:r>
            <a:rPr lang="en-US" sz="2400" kern="1200" dirty="0">
              <a:solidFill>
                <a:schemeClr val="accent1">
                  <a:lumMod val="50000"/>
                </a:schemeClr>
              </a:solidFill>
              <a:latin typeface="Times" pitchFamily="2" charset="0"/>
            </a:rPr>
            <a:t>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</a:rPr>
            <a:t>Aspect Term Polarity</a:t>
          </a:r>
        </a:p>
      </dsp:txBody>
      <dsp:txXfrm>
        <a:off x="2926090" y="1992910"/>
        <a:ext cx="2368779" cy="1035000"/>
      </dsp:txXfrm>
    </dsp:sp>
    <dsp:sp modelId="{8225B32D-555A-482A-AF21-6CBC0F52482F}">
      <dsp:nvSpPr>
        <dsp:cNvPr id="0" name=""/>
        <dsp:cNvSpPr/>
      </dsp:nvSpPr>
      <dsp:spPr>
        <a:xfrm>
          <a:off x="6308921" y="573694"/>
          <a:ext cx="1065950" cy="10659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D8938-009B-490B-8319-D172583B6C04}">
      <dsp:nvSpPr>
        <dsp:cNvPr id="0" name=""/>
        <dsp:cNvSpPr/>
      </dsp:nvSpPr>
      <dsp:spPr>
        <a:xfrm>
          <a:off x="5657506" y="2010547"/>
          <a:ext cx="2368779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2">
                  <a:lumMod val="50000"/>
                </a:schemeClr>
              </a:solidFill>
              <a:latin typeface="Times" pitchFamily="2" charset="0"/>
            </a:rPr>
            <a:t>Task 3:</a:t>
          </a:r>
          <a:r>
            <a:rPr lang="en-US" sz="2400" kern="1200" dirty="0">
              <a:latin typeface="Times" pitchFamily="2" charset="0"/>
            </a:rPr>
            <a:t>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</a:rPr>
            <a:t>Aspect Category Detection</a:t>
          </a:r>
        </a:p>
      </dsp:txBody>
      <dsp:txXfrm>
        <a:off x="5657506" y="2010547"/>
        <a:ext cx="2368779" cy="1035000"/>
      </dsp:txXfrm>
    </dsp:sp>
    <dsp:sp modelId="{DB91CD45-D45D-4741-A22A-3A4C38D02637}">
      <dsp:nvSpPr>
        <dsp:cNvPr id="0" name=""/>
        <dsp:cNvSpPr/>
      </dsp:nvSpPr>
      <dsp:spPr>
        <a:xfrm>
          <a:off x="9092237" y="573694"/>
          <a:ext cx="1065950" cy="10659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34E07-AF27-45F1-A722-073F6A0855FD}">
      <dsp:nvSpPr>
        <dsp:cNvPr id="0" name=""/>
        <dsp:cNvSpPr/>
      </dsp:nvSpPr>
      <dsp:spPr>
        <a:xfrm>
          <a:off x="8440823" y="2010547"/>
          <a:ext cx="2368779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2">
                  <a:lumMod val="50000"/>
                </a:schemeClr>
              </a:solidFill>
              <a:latin typeface="Times" pitchFamily="2" charset="0"/>
            </a:rPr>
            <a:t>Task 4: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</a:rPr>
            <a:t>Aspect Category Polarity</a:t>
          </a:r>
        </a:p>
      </dsp:txBody>
      <dsp:txXfrm>
        <a:off x="8440823" y="2010547"/>
        <a:ext cx="2368779" cy="1035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F1168-B24D-499F-86A2-C9D237B004A4}">
      <dsp:nvSpPr>
        <dsp:cNvPr id="0" name=""/>
        <dsp:cNvSpPr/>
      </dsp:nvSpPr>
      <dsp:spPr>
        <a:xfrm>
          <a:off x="0" y="0"/>
          <a:ext cx="10058399" cy="296050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This was my first time here and </a:t>
          </a:r>
          <a:r>
            <a:rPr lang="en-US" altLang="zh-CN" sz="28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</a:t>
          </a:r>
          <a:r>
            <a:rPr lang="en-US" altLang="zh-CN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decided to order the shrimp wonton soup. The soup itself was basic and came with 4 </a:t>
          </a:r>
          <a:r>
            <a:rPr lang="en-US" altLang="zh-CN" sz="2800" kern="1200" dirty="0">
              <a:solidFill>
                <a:prstClr val="white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decent sized wontons, nice and hot. They also have a self serve tea section. The service was </a:t>
          </a:r>
          <a:r>
            <a:rPr lang="en-US" altLang="zh-CN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fast. </a:t>
          </a:r>
          <a:r>
            <a:rPr lang="en-US" altLang="zh-CN" sz="28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Im</a:t>
          </a:r>
          <a:r>
            <a:rPr lang="en-US" altLang="zh-CN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talking about placing our order and within 1 min my soup was on the table!</a:t>
          </a:r>
          <a:endParaRPr lang="en-US" sz="28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86710" y="86710"/>
        <a:ext cx="9884979" cy="27870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F1168-B24D-499F-86A2-C9D237B004A4}">
      <dsp:nvSpPr>
        <dsp:cNvPr id="0" name=""/>
        <dsp:cNvSpPr/>
      </dsp:nvSpPr>
      <dsp:spPr>
        <a:xfrm>
          <a:off x="0" y="29105"/>
          <a:ext cx="10058399" cy="1450466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This was my first time here and </a:t>
          </a:r>
          <a:r>
            <a:rPr lang="en-US" altLang="zh-CN" sz="20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decided to order the shrimp wonton soup. The soup itself was basic and came with 4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decent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sized </a:t>
          </a:r>
          <a:r>
            <a:rPr lang="en-US" altLang="zh-CN" sz="2000" b="1" i="1" u="sng" kern="1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wontons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,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nice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and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hot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. They also have a self serve tea section. The </a:t>
          </a:r>
          <a:r>
            <a:rPr lang="en-US" altLang="zh-CN" sz="2000" b="1" i="1" u="sng" kern="1200" dirty="0">
              <a:solidFill>
                <a:srgbClr val="DB8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service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was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fast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. </a:t>
          </a:r>
          <a:r>
            <a:rPr lang="en-US" altLang="zh-CN" sz="20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Im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talking about placing our order and within 1 min my soup was on the table!</a:t>
          </a:r>
          <a:endParaRPr lang="en-US" sz="20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42483" y="71588"/>
        <a:ext cx="9973433" cy="13655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F1168-B24D-499F-86A2-C9D237B004A4}">
      <dsp:nvSpPr>
        <dsp:cNvPr id="0" name=""/>
        <dsp:cNvSpPr/>
      </dsp:nvSpPr>
      <dsp:spPr>
        <a:xfrm>
          <a:off x="0" y="52607"/>
          <a:ext cx="10058399" cy="147263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This was my first time here and </a:t>
          </a:r>
          <a:r>
            <a:rPr lang="en-US" altLang="zh-CN" sz="20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decided to order the shrimp wonton soup. The soup itself was basic and came with 4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decent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sized </a:t>
          </a:r>
          <a:r>
            <a:rPr lang="en-US" altLang="zh-CN" sz="2000" b="1" i="1" u="sng" kern="1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wontons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,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nice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and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hot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. They also have a self serve tea section. The </a:t>
          </a:r>
          <a:r>
            <a:rPr lang="en-US" altLang="zh-CN" sz="2000" b="1" i="1" u="sng" kern="1200" dirty="0">
              <a:solidFill>
                <a:srgbClr val="DB86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service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was </a:t>
          </a:r>
          <a:r>
            <a:rPr lang="en-US" altLang="zh-CN" sz="2000" i="1" u="sng" kern="1200" dirty="0">
              <a:solidFill>
                <a:schemeClr val="accent1">
                  <a:lumMod val="60000"/>
                  <a:lumOff val="4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fast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. </a:t>
          </a:r>
          <a:r>
            <a:rPr lang="en-US" altLang="zh-CN" sz="2000" kern="1200" dirty="0" err="1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Im</a:t>
          </a:r>
          <a:r>
            <a:rPr lang="en-US" altLang="zh-CN" sz="20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talking about placing our order and within 1 min my soup was on the table!</a:t>
          </a:r>
          <a:endParaRPr lang="en-US" sz="20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43132" y="95739"/>
        <a:ext cx="9972135" cy="1386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#1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#2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#1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E7B47-2AE5-074A-9179-192F0CE73AD1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F0051-076A-8842-ABDA-C272D6A4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03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F0051-076A-8842-ABDA-C272D6A44B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83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5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78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6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74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33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870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83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66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75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1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760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DA2202A-326C-4FBB-A7D2-A2BCCACAEA3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45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D5EA9-7860-41F6-9923-4D7C32E43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02" y="1211182"/>
            <a:ext cx="10194777" cy="1700983"/>
          </a:xfrm>
        </p:spPr>
        <p:txBody>
          <a:bodyPr anchor="ctr">
            <a:normAutofit/>
          </a:bodyPr>
          <a:lstStyle/>
          <a:p>
            <a:r>
              <a:rPr lang="en-US" altLang="zh-CN" sz="6000" b="1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Exploration on</a:t>
            </a:r>
            <a:r>
              <a:rPr lang="zh-CN" altLang="en-US" sz="6000" b="1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 </a:t>
            </a:r>
            <a:r>
              <a:rPr lang="en-US" altLang="zh-CN" sz="6000" b="1" dirty="0">
                <a:solidFill>
                  <a:schemeClr val="accent6">
                    <a:lumMod val="50000"/>
                  </a:schemeClr>
                </a:solidFill>
                <a:latin typeface="Times" pitchFamily="2" charset="0"/>
              </a:rPr>
              <a:t>Yelp Reviews</a:t>
            </a:r>
            <a:endParaRPr lang="zh-CN" altLang="en-US" sz="6000" b="1">
              <a:solidFill>
                <a:schemeClr val="accent6">
                  <a:lumMod val="50000"/>
                </a:schemeClr>
              </a:solidFill>
              <a:latin typeface="Times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C3E21-3633-43B7-93CB-6DBED5F77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903" y="3945835"/>
            <a:ext cx="10194777" cy="2363434"/>
          </a:xfrm>
        </p:spPr>
        <p:txBody>
          <a:bodyPr>
            <a:normAutofit/>
          </a:bodyPr>
          <a:lstStyle/>
          <a:p>
            <a:pPr algn="r"/>
            <a:r>
              <a:rPr lang="en-US" altLang="zh-CN" b="1" dirty="0">
                <a:latin typeface="Times" pitchFamily="2" charset="0"/>
              </a:rPr>
              <a:t>Group 1</a:t>
            </a:r>
          </a:p>
          <a:p>
            <a:pPr algn="r"/>
            <a:r>
              <a:rPr lang="en-US" altLang="zh-CN" sz="1600" dirty="0" err="1">
                <a:latin typeface="Times" pitchFamily="2" charset="0"/>
              </a:rPr>
              <a:t>Xinkai</a:t>
            </a:r>
            <a:r>
              <a:rPr lang="en-US" altLang="zh-CN" sz="1600">
                <a:latin typeface="Times" pitchFamily="2" charset="0"/>
              </a:rPr>
              <a:t> Chen</a:t>
            </a:r>
            <a:endParaRPr lang="zh-CN" altLang="en-US" sz="1600">
              <a:latin typeface="Times" pitchFamily="2" charset="0"/>
            </a:endParaRPr>
          </a:p>
          <a:p>
            <a:pPr algn="r"/>
            <a:r>
              <a:rPr lang="en-US" altLang="zh-CN" sz="1600" err="1">
                <a:latin typeface="Times" pitchFamily="2" charset="0"/>
              </a:rPr>
              <a:t>Wenbo</a:t>
            </a:r>
            <a:r>
              <a:rPr lang="en-US" altLang="zh-CN" sz="1600">
                <a:latin typeface="Times" pitchFamily="2" charset="0"/>
              </a:rPr>
              <a:t> Fei</a:t>
            </a:r>
          </a:p>
          <a:p>
            <a:pPr algn="r"/>
            <a:r>
              <a:rPr lang="en-US" altLang="zh-CN" sz="1600" err="1">
                <a:latin typeface="Times" pitchFamily="2" charset="0"/>
              </a:rPr>
              <a:t>Guanqi</a:t>
            </a:r>
            <a:r>
              <a:rPr lang="en-US" altLang="zh-CN" sz="1600">
                <a:latin typeface="Times" pitchFamily="2" charset="0"/>
              </a:rPr>
              <a:t> Lu</a:t>
            </a:r>
          </a:p>
          <a:p>
            <a:pPr algn="r"/>
            <a:r>
              <a:rPr lang="en-US" altLang="zh-CN" sz="1600" err="1">
                <a:latin typeface="Times" pitchFamily="2" charset="0"/>
              </a:rPr>
              <a:t>Lokeswar</a:t>
            </a:r>
            <a:r>
              <a:rPr lang="en-US" altLang="zh-CN" sz="1600">
                <a:latin typeface="Times" pitchFamily="2" charset="0"/>
              </a:rPr>
              <a:t> </a:t>
            </a:r>
            <a:r>
              <a:rPr lang="en-US" altLang="zh-CN" sz="1600" err="1">
                <a:latin typeface="Times" pitchFamily="2" charset="0"/>
              </a:rPr>
              <a:t>Sadasivuni</a:t>
            </a:r>
            <a:endParaRPr lang="en-US" altLang="zh-CN" sz="1600"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07CDD-530F-3442-9D19-100D1D5E3796}"/>
              </a:ext>
            </a:extLst>
          </p:cNvPr>
          <p:cNvSpPr txBox="1"/>
          <p:nvPr/>
        </p:nvSpPr>
        <p:spPr>
          <a:xfrm>
            <a:off x="7156704" y="2727499"/>
            <a:ext cx="3998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chemeClr val="accent6">
                    <a:lumMod val="50000"/>
                  </a:schemeClr>
                </a:solidFill>
                <a:latin typeface="Times" pitchFamily="2" charset="0"/>
                <a:cs typeface="Apple Chancery" panose="03020702040506060504" pitchFamily="66" charset="-79"/>
              </a:rPr>
              <a:t>Sentimental Analysis and Prediction</a:t>
            </a:r>
          </a:p>
        </p:txBody>
      </p:sp>
    </p:spTree>
    <p:extLst>
      <p:ext uri="{BB962C8B-B14F-4D97-AF65-F5344CB8AC3E}">
        <p14:creationId xmlns:p14="http://schemas.microsoft.com/office/powerpoint/2010/main" val="43468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spc="-50" baseline="0" dirty="0">
                <a:solidFill>
                  <a:srgbClr val="FFFFFF"/>
                </a:solidFill>
                <a:latin typeface="Times" pitchFamily="2" charset="0"/>
              </a:rPr>
              <a:t>Preliminary </a:t>
            </a:r>
            <a:r>
              <a:rPr lang="en-US" sz="3600" b="1" dirty="0">
                <a:solidFill>
                  <a:srgbClr val="FFFFFF"/>
                </a:solidFill>
                <a:latin typeface="Times" pitchFamily="2" charset="0"/>
              </a:rPr>
              <a:t>A</a:t>
            </a:r>
            <a:r>
              <a:rPr lang="en-US" sz="3600" b="1" kern="1200" spc="-50" baseline="0" dirty="0">
                <a:solidFill>
                  <a:srgbClr val="FFFFFF"/>
                </a:solidFill>
                <a:latin typeface="Times" pitchFamily="2" charset="0"/>
              </a:rPr>
              <a:t>nalysis </a:t>
            </a:r>
            <a:r>
              <a:rPr lang="en-US" sz="3600" kern="1200" spc="-50" baseline="0" dirty="0">
                <a:solidFill>
                  <a:srgbClr val="FFFFFF"/>
                </a:solidFill>
                <a:latin typeface="Times" pitchFamily="2" charset="0"/>
              </a:rPr>
              <a:t>- </a:t>
            </a:r>
            <a:r>
              <a:rPr lang="en-US" sz="2800" kern="1200" spc="-50" baseline="0" dirty="0">
                <a:solidFill>
                  <a:srgbClr val="FFFFFF"/>
                </a:solidFill>
                <a:latin typeface="Times" pitchFamily="2" charset="0"/>
              </a:rPr>
              <a:t>Overview</a:t>
            </a:r>
            <a:endParaRPr lang="en-US" sz="2800" b="1" kern="1200" spc="-50" baseline="0" dirty="0">
              <a:solidFill>
                <a:srgbClr val="FFFFFF"/>
              </a:solidFill>
              <a:latin typeface="Times" pitchFamily="2" charset="0"/>
            </a:endParaRPr>
          </a:p>
        </p:txBody>
      </p:sp>
      <p:pic>
        <p:nvPicPr>
          <p:cNvPr id="7" name="Picture 6" descr="A close up of text on a black background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728759"/>
            <a:ext cx="5131653" cy="3425377"/>
          </a:xfrm>
          <a:prstGeom prst="rect">
            <a:avLst/>
          </a:prstGeom>
        </p:spPr>
      </p:pic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lock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1" y="704448"/>
            <a:ext cx="5118182" cy="3473999"/>
          </a:xfrm>
          <a:prstGeom prst="rect">
            <a:avLst/>
          </a:prstGeom>
        </p:spPr>
      </p:pic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1206116" y="4341486"/>
            <a:ext cx="376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Figure 1. word Cloud of all the reviews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0950" y="4341486"/>
            <a:ext cx="338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Figure 2. Ratings across states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1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spc="-50" baseline="0">
                <a:solidFill>
                  <a:srgbClr val="FFFFFF"/>
                </a:solidFill>
                <a:latin typeface="Times" pitchFamily="2" charset="0"/>
              </a:rPr>
              <a:t>Preliminary Analysis </a:t>
            </a:r>
            <a:r>
              <a:rPr lang="en-US" sz="2800" kern="1200" spc="-50" baseline="0">
                <a:solidFill>
                  <a:srgbClr val="FFFFFF"/>
                </a:solidFill>
                <a:latin typeface="Times" pitchFamily="2" charset="0"/>
              </a:rPr>
              <a:t>– Bad reviews </a:t>
            </a:r>
            <a:r>
              <a:rPr lang="en-US" sz="2800" kern="1200" spc="-50" baseline="0" err="1">
                <a:solidFill>
                  <a:srgbClr val="FFFFFF"/>
                </a:solidFill>
                <a:latin typeface="Times" pitchFamily="2" charset="0"/>
              </a:rPr>
              <a:t>v.s</a:t>
            </a:r>
            <a:r>
              <a:rPr lang="en-US" sz="2800" kern="1200" spc="-50" baseline="0">
                <a:solidFill>
                  <a:srgbClr val="FFFFFF"/>
                </a:solidFill>
                <a:latin typeface="Times" pitchFamily="2" charset="0"/>
              </a:rPr>
              <a:t> Good reviews</a:t>
            </a:r>
            <a:endParaRPr lang="en-US" sz="3600" b="1" kern="1200" spc="-50" baseline="0">
              <a:solidFill>
                <a:srgbClr val="FFFFFF"/>
              </a:solidFill>
              <a:latin typeface="Times" pitchFamily="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450" y="728759"/>
            <a:ext cx="5125667" cy="3425377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7876" y="733255"/>
            <a:ext cx="5112212" cy="3416385"/>
          </a:xfrm>
          <a:prstGeom prst="rect">
            <a:avLst/>
          </a:prstGeom>
        </p:spPr>
      </p:pic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1402715" y="4385945"/>
            <a:ext cx="3869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Figure 3. Word cloud of good reviews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91867" y="4371284"/>
            <a:ext cx="35977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Figure 4. Word cloud of bad reviews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54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9F236-ED85-44D3-91B8-E8952AD3F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9E1FD-9FA0-4E24-89E8-540A0AC2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8D1F77-20AC-463C-A15D-F38BE420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7ED46-0943-2843-AFF6-238A8BD4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6000" b="1" kern="1200" spc="-50" baseline="0" dirty="0">
                <a:solidFill>
                  <a:srgbClr val="FFFFFF"/>
                </a:solidFill>
                <a:latin typeface="Times" pitchFamily="2" charset="0"/>
              </a:rPr>
              <a:t>Technical Detail - </a:t>
            </a:r>
            <a:r>
              <a:rPr lang="en-US" sz="3600" b="1" kern="1200" spc="-50" baseline="0" dirty="0">
                <a:solidFill>
                  <a:srgbClr val="FFFFFF"/>
                </a:solidFill>
                <a:latin typeface="Times" pitchFamily="2" charset="0"/>
              </a:rPr>
              <a:t>Sentimental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7442C-99ED-014D-9E7F-F8B8E4F2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Exploration on Yelp Reviews, University of Wisconsin - Madison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298A0-BBCF-FE43-8CD5-B2490758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01B65-362A-0E48-AFC7-B04684AF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66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7F117FFB-7D4E-4D52-B166-D05F95533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8703EC7C-6902-4F27-A200-527BA6DD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3472B-4804-F24A-8F1B-DACBD9F0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Times" pitchFamily="2" charset="0"/>
              </a:rPr>
              <a:t>Aspect-Based Sentiment Analysis (ABSA)</a:t>
            </a:r>
            <a:br>
              <a:rPr lang="en-US" sz="3600" b="1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1600" b="1" dirty="0">
                <a:solidFill>
                  <a:srgbClr val="FFFFFF"/>
                </a:solidFill>
                <a:latin typeface="Times" pitchFamily="2" charset="0"/>
              </a:rPr>
              <a:t> </a:t>
            </a: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A34B1C72-351A-4E50-ADCF-6CA38D439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AEA68DB-8891-EF42-A9E5-90E9FF84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10/28/2019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15FFB-AD43-8449-A612-F1C6ABEF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all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Exploration on Yelp Reviews, University of Wisconsin - Madison</a:t>
            </a:r>
            <a:endParaRPr kumimoji="0" lang="zh-CN" altLang="en-US" sz="900" b="0" i="0" u="none" strike="noStrike" kern="1200" cap="all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79F7801-1947-4B4D-9B2B-01A9020C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marL="0" marR="0" lvl="0" indent="0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DA2202A-326C-4FBB-A7D2-A2BCCACAEA3B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defTabSz="4572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935984-6CF2-4D15-A045-EE1D58B56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45584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7193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0583-C6D7-2743-8CA5-C72D37F3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" pitchFamily="2" charset="0"/>
              </a:rPr>
              <a:t>Technical Detail - </a:t>
            </a:r>
            <a:r>
              <a:rPr lang="en-US" sz="3600" b="1" i="1" dirty="0">
                <a:latin typeface="Times" pitchFamily="2" charset="0"/>
              </a:rPr>
              <a:t>Example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23D815-E50B-476A-B873-50558D46C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61570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6B42C-F93B-034B-B885-3A1EE32D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Exploration on Yelp Reviews, University of Wisconsin - Madison</a:t>
            </a: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F3A7559-DC81-E645-81BD-6EFDA6AE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10/28/2019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74A027-C1F1-624C-BA7A-02049AF0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2202A-326C-4FBB-A7D2-A2BCCACAEA3B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0583-C6D7-2743-8CA5-C72D37F3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" pitchFamily="2" charset="0"/>
              </a:rPr>
              <a:t>Technical Detail - </a:t>
            </a:r>
            <a:r>
              <a:rPr lang="en-US" sz="3600" b="1" i="1" dirty="0">
                <a:latin typeface="Times" pitchFamily="2" charset="0"/>
              </a:rPr>
              <a:t>Example</a:t>
            </a:r>
            <a:r>
              <a:rPr lang="zh-CN" altLang="en-US" sz="3600" b="1" i="1" dirty="0">
                <a:latin typeface="Times" pitchFamily="2" charset="0"/>
              </a:rPr>
              <a:t> </a:t>
            </a:r>
            <a:endParaRPr lang="en-US" sz="3600" b="1" i="1" dirty="0">
              <a:latin typeface="Times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23D815-E50B-476A-B873-50558D46C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970456"/>
              </p:ext>
            </p:extLst>
          </p:nvPr>
        </p:nvGraphicFramePr>
        <p:xfrm>
          <a:off x="1097280" y="1949423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6B42C-F93B-034B-B885-3A1EE32D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Exploration on Yelp Reviews, University of Wisconsin - Madison</a:t>
            </a: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F3A7559-DC81-E645-81BD-6EFDA6AE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10/28/2019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74A027-C1F1-624C-BA7A-02049AF0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2202A-326C-4FBB-A7D2-A2BCCACAEA3B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5BECAB-7F5B-4A17-925E-173C14F8E848}"/>
              </a:ext>
            </a:extLst>
          </p:cNvPr>
          <p:cNvSpPr txBox="1"/>
          <p:nvPr/>
        </p:nvSpPr>
        <p:spPr>
          <a:xfrm>
            <a:off x="1199669" y="3637772"/>
            <a:ext cx="9895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Task 1: Extract the aspect terms of interest</a:t>
            </a:r>
          </a:p>
          <a:p>
            <a:pPr lvl="0"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 	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    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宋体" panose="02010600030101010101" pitchFamily="2" charset="-122"/>
              </a:rPr>
              <a:t>[‘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urier" pitchFamily="2" charset="0"/>
                <a:ea typeface="宋体" panose="02010600030101010101" pitchFamily="2" charset="-122"/>
              </a:rPr>
              <a:t>wontons’, ‘service’ ]</a:t>
            </a:r>
            <a:endParaRPr kumimoji="0" lang="zh-CN" altLang="en-US" sz="2000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ourier" pitchFamily="2" charset="0"/>
              <a:ea typeface="宋体" panose="02010600030101010101" pitchFamily="2" charset="-122"/>
            </a:endParaRPr>
          </a:p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宋体" panose="02010600030101010101" pitchFamily="2" charset="-122"/>
                <a:cs typeface="+mn-cs"/>
              </a:rPr>
              <a:t>Task 2: Determine whether the sentiment polarity of each aspect term is 				    positive or negative</a:t>
            </a: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200" b="1" dirty="0">
                <a:solidFill>
                  <a:prstClr val="black"/>
                </a:solidFill>
                <a:latin typeface="Times" pitchFamily="2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prstClr val="black"/>
                </a:solidFill>
                <a:latin typeface="Courier" pitchFamily="2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宋体" panose="02010600030101010101" pitchFamily="2" charset="-122"/>
              </a:rPr>
              <a:t>&gt; Opinion</a:t>
            </a: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urier" pitchFamily="2" charset="0"/>
                <a:ea typeface="宋体" panose="02010600030101010101" pitchFamily="2" charset="-122"/>
              </a:rPr>
              <a:t>			{’wontons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宋体" panose="02010600030101010101" pitchFamily="2" charset="-122"/>
              </a:rPr>
              <a:t>’: [‘decent’, ‘nice’, ‘hot’], ‘service’: [‘fast’]}</a:t>
            </a: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urier" pitchFamily="2" charset="0"/>
                <a:ea typeface="宋体" panose="02010600030101010101" pitchFamily="2" charset="-122"/>
              </a:rPr>
              <a:t>		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宋体" panose="02010600030101010101" pitchFamily="2" charset="-122"/>
              </a:rPr>
              <a:t>  &gt; 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宋体" panose="02010600030101010101" pitchFamily="2" charset="-122"/>
              </a:rPr>
              <a:t>Sentimental_score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Courier" pitchFamily="2" charset="0"/>
              <a:ea typeface="宋体" panose="02010600030101010101" pitchFamily="2" charset="-122"/>
            </a:endParaRP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宋体" panose="02010600030101010101" pitchFamily="2" charset="-122"/>
              </a:rPr>
              <a:t>			{’wontons’: 2.5, ‘service’: 1}</a:t>
            </a:r>
          </a:p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ourier" pitchFamily="2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460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0583-C6D7-2743-8CA5-C72D37F3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" pitchFamily="2" charset="0"/>
              </a:rPr>
              <a:t>Technical Detail - </a:t>
            </a:r>
            <a:r>
              <a:rPr lang="en-US" sz="3600" b="1" i="1" dirty="0">
                <a:latin typeface="Times" pitchFamily="2" charset="0"/>
              </a:rPr>
              <a:t>Example</a:t>
            </a:r>
            <a:r>
              <a:rPr lang="zh-CN" altLang="en-US" sz="3600" b="1" i="1" dirty="0">
                <a:latin typeface="Times" pitchFamily="2" charset="0"/>
              </a:rPr>
              <a:t> </a:t>
            </a:r>
            <a:endParaRPr lang="en-US" sz="3600" b="1" i="1" dirty="0">
              <a:latin typeface="Times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23D815-E50B-476A-B873-50558D46C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168312"/>
              </p:ext>
            </p:extLst>
          </p:nvPr>
        </p:nvGraphicFramePr>
        <p:xfrm>
          <a:off x="1096963" y="1903759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6B42C-F93B-034B-B885-3A1EE32D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Exploration on Yelp Reviews, University of Wisconsin - Madison</a:t>
            </a:r>
            <a:endParaRPr kumimoji="0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F3A7559-DC81-E645-81BD-6EFDA6AE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10/28/2019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74A027-C1F1-624C-BA7A-02049AF0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2202A-326C-4FBB-A7D2-A2BCCACAEA3B}" type="slidenum">
              <a: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5BECAB-7F5B-4A17-925E-173C14F8E848}"/>
              </a:ext>
            </a:extLst>
          </p:cNvPr>
          <p:cNvSpPr txBox="1"/>
          <p:nvPr/>
        </p:nvSpPr>
        <p:spPr>
          <a:xfrm>
            <a:off x="1096963" y="3750847"/>
            <a:ext cx="989505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ü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" pitchFamily="2" charset="0"/>
              </a:rPr>
              <a:t>Task 3: Assign each aspect term to the aspect category</a:t>
            </a:r>
          </a:p>
          <a:p>
            <a:pPr lvl="2">
              <a:defRPr/>
            </a:pPr>
            <a:r>
              <a:rPr lang="en-US" altLang="zh-CN" sz="2400" dirty="0">
                <a:solidFill>
                  <a:prstClr val="black"/>
                </a:solidFill>
                <a:latin typeface="Times" pitchFamily="2" charset="0"/>
              </a:rPr>
              <a:t> </a:t>
            </a:r>
            <a:r>
              <a:rPr lang="en-US" altLang="zh-CN" sz="2400" i="1" u="sng" dirty="0">
                <a:solidFill>
                  <a:schemeClr val="accent2">
                    <a:lumMod val="75000"/>
                  </a:schemeClr>
                </a:solidFill>
                <a:latin typeface="Times" pitchFamily="2" charset="0"/>
              </a:rPr>
              <a:t>wontons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Times" pitchFamily="2" charset="0"/>
              </a:rPr>
              <a:t>   </a:t>
            </a:r>
            <a:r>
              <a:rPr lang="en-US" altLang="zh-CN" sz="2400" dirty="0">
                <a:latin typeface="Times" pitchFamily="2" charset="0"/>
              </a:rPr>
              <a:t> </a:t>
            </a:r>
            <a:r>
              <a:rPr lang="zh-CN" altLang="en-US" sz="2400" dirty="0">
                <a:latin typeface="Times" pitchFamily="2" charset="0"/>
                <a:cs typeface="Times" panose="02020603050405020304" pitchFamily="18" charset="0"/>
              </a:rPr>
              <a:t>→    </a:t>
            </a:r>
            <a:r>
              <a:rPr lang="en-US" altLang="zh-CN" sz="2400" i="1" u="sng" dirty="0">
                <a:solidFill>
                  <a:schemeClr val="accent1">
                    <a:lumMod val="50000"/>
                  </a:schemeClr>
                </a:solidFill>
                <a:latin typeface="Times" pitchFamily="2" charset="0"/>
                <a:cs typeface="Times" panose="02020603050405020304" pitchFamily="18" charset="0"/>
              </a:rPr>
              <a:t>Food</a:t>
            </a:r>
          </a:p>
          <a:p>
            <a:pPr lvl="2">
              <a:defRPr/>
            </a:pPr>
            <a:r>
              <a:rPr lang="en-US" altLang="zh-CN" sz="2400" dirty="0">
                <a:latin typeface="Times" pitchFamily="2" charset="0"/>
              </a:rPr>
              <a:t> </a:t>
            </a:r>
            <a:r>
              <a:rPr lang="en-US" altLang="zh-CN" sz="2400" i="1" u="sng" dirty="0">
                <a:solidFill>
                  <a:schemeClr val="accent2">
                    <a:lumMod val="75000"/>
                  </a:schemeClr>
                </a:solidFill>
                <a:latin typeface="Times" pitchFamily="2" charset="0"/>
              </a:rPr>
              <a:t>service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Times" pitchFamily="2" charset="0"/>
              </a:rPr>
              <a:t>   </a:t>
            </a:r>
            <a:r>
              <a:rPr lang="en-US" altLang="zh-CN" sz="2400" dirty="0">
                <a:latin typeface="Times" pitchFamily="2" charset="0"/>
              </a:rPr>
              <a:t> </a:t>
            </a:r>
            <a:r>
              <a:rPr lang="zh-CN" altLang="en-US" sz="2400" dirty="0">
                <a:latin typeface="Times" pitchFamily="2" charset="0"/>
                <a:cs typeface="Times" panose="02020603050405020304" pitchFamily="18" charset="0"/>
              </a:rPr>
              <a:t>→    </a:t>
            </a:r>
            <a:r>
              <a:rPr lang="en-US" altLang="zh-CN" sz="2400" i="1" u="sng" dirty="0">
                <a:solidFill>
                  <a:schemeClr val="accent1">
                    <a:lumMod val="50000"/>
                  </a:schemeClr>
                </a:solidFill>
                <a:latin typeface="Times" pitchFamily="2" charset="0"/>
                <a:cs typeface="Times" panose="02020603050405020304" pitchFamily="18" charset="0"/>
              </a:rPr>
              <a:t>Service</a:t>
            </a:r>
            <a:endParaRPr lang="zh-CN" altLang="en-US" sz="2400" i="1" u="sng" dirty="0">
              <a:solidFill>
                <a:schemeClr val="accent1">
                  <a:lumMod val="50000"/>
                </a:schemeClr>
              </a:solidFill>
              <a:latin typeface="Times" pitchFamily="2" charset="0"/>
            </a:endParaRPr>
          </a:p>
          <a:p>
            <a:pPr marL="285750" lvl="0" indent="-285750">
              <a:buFont typeface="Wingdings" pitchFamily="2" charset="2"/>
              <a:buChar char="ü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" pitchFamily="2" charset="0"/>
              </a:rPr>
              <a:t>Task 4: Compute the sentiment score of each aspect category</a:t>
            </a:r>
          </a:p>
          <a:p>
            <a:pPr lvl="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" pitchFamily="2" charset="0"/>
              </a:rPr>
              <a:t>		</a:t>
            </a:r>
            <a:r>
              <a:rPr lang="en-US" altLang="zh-CN" sz="2200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{‘Food’: 4.0,</a:t>
            </a:r>
            <a:r>
              <a:rPr lang="zh-CN" altLang="en-US" sz="2200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200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‘Service’: 3.0, …}</a:t>
            </a:r>
            <a:endParaRPr lang="zh-CN" altLang="en-US" sz="2200" dirty="0">
              <a:solidFill>
                <a:schemeClr val="accent1">
                  <a:lumMod val="50000"/>
                </a:schemeClr>
              </a:solidFill>
              <a:latin typeface="Courier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90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9F236-ED85-44D3-91B8-E8952AD3F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9E1FD-9FA0-4E24-89E8-540A0AC2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8D1F77-20AC-463C-A15D-F38BE420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536B7-BCC5-C547-89B8-716A41D50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kern="1200" spc="-50" baseline="0">
                <a:solidFill>
                  <a:srgbClr val="FFFFFF"/>
                </a:solidFill>
                <a:latin typeface="Times" pitchFamily="2" charset="0"/>
              </a:rPr>
              <a:t>Thank You 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74BF-2F8C-CF4C-B52B-54C5B81D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10/28/2019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A66A2-87C6-C84D-8763-38FC3A8D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Exploration on Yelp Reviews, University of Wisconsin - Madison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33A2D-A36D-A64C-AAB0-C5B332F7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DA2202A-326C-4FBB-A7D2-A2BCCACAEA3B}" type="slidenum">
              <a:rPr lang="en-US" altLang="zh-CN" sz="105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altLang="zh-CN" sz="105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489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29A099-5CB1-4A20-B64F-4F0562EF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C0A89-7FB3-43F8-9DE3-0177E3E27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3472B-4804-F24A-8F1B-DACBD9F0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Times" pitchFamily="2" charset="0"/>
              </a:rPr>
              <a:t>Outline </a:t>
            </a:r>
            <a:r>
              <a:rPr lang="en-US" sz="2800" dirty="0">
                <a:solidFill>
                  <a:srgbClr val="FFFFFF"/>
                </a:solidFill>
                <a:latin typeface="Times" pitchFamily="2" charset="0"/>
              </a:rPr>
              <a:t>Presentation 1 </a:t>
            </a:r>
            <a:br>
              <a:rPr lang="en-US" sz="2800" dirty="0">
                <a:solidFill>
                  <a:srgbClr val="FFFFFF"/>
                </a:solidFill>
                <a:latin typeface="Times" pitchFamily="2" charset="0"/>
              </a:rPr>
            </a:br>
            <a:br>
              <a:rPr lang="en-US" sz="3600" b="1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3600" b="1" dirty="0">
                <a:solidFill>
                  <a:srgbClr val="FFFFFF"/>
                </a:solidFill>
                <a:latin typeface="Times" pitchFamily="2" charset="0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F4DD4-CC07-42A8-8AF8-069654F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935984-6CF2-4D15-A045-EE1D58B56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22337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15FFB-AD43-8449-A612-F1C6ABEF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AEA68DB-8891-EF42-A9E5-90E9FF84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79F7801-1947-4B4D-9B2B-01A9020C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49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9F236-ED85-44D3-91B8-E8952AD3F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9E1FD-9FA0-4E24-89E8-540A0AC2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8D1F77-20AC-463C-A15D-F38BE420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7ED46-0943-2843-AFF6-238A8BD4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kern="1200" spc="-50" baseline="0">
                <a:solidFill>
                  <a:srgbClr val="FFFFFF"/>
                </a:solidFill>
                <a:latin typeface="Times" pitchFamily="2" charset="0"/>
              </a:rPr>
              <a:t>Data Analysis Plan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7442C-99ED-014D-9E7F-F8B8E4F2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Exploration on Yelp Reviews, University of Wisconsin - Madison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0D86A-6776-8048-95A2-67ADEDF6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8FB4E-E5AF-F342-88D8-471AB4C1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49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C7682A25-42C8-4715-BF21-184A2A338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EFC5D-910E-6B41-9006-65A40AA3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721199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sz="4800" b="1">
                <a:latin typeface="Times" pitchFamily="2" charset="0"/>
              </a:rPr>
              <a:t>Data Analysis Plan</a:t>
            </a: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51736393-45A9-49C6-90FF-3486BD423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2">
            <a:extLst>
              <a:ext uri="{FF2B5EF4-FFF2-40B4-BE49-F238E27FC236}">
                <a16:creationId xmlns:a16="http://schemas.microsoft.com/office/drawing/2014/main" id="{83AD8F8B-6BDD-4751-800C-E84F1A8FA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21D79A-75FF-4A04-80E0-85755EA7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6D9E77-F16A-C842-8CDB-0F488129A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270992"/>
              </p:ext>
            </p:extLst>
          </p:nvPr>
        </p:nvGraphicFramePr>
        <p:xfrm>
          <a:off x="2871789" y="457200"/>
          <a:ext cx="9015412" cy="5497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56BCCF-48EC-E74C-85FD-12E318BF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5BEA20A-467F-6A4C-AD5C-20E0BCD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5D67995-D4D4-A346-955C-4F3BE400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3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9F236-ED85-44D3-91B8-E8952AD3F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9E1FD-9FA0-4E24-89E8-540A0AC2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8D1F77-20AC-463C-A15D-F38BE420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7ED46-0943-2843-AFF6-238A8BD4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kern="1200" spc="-50" baseline="0">
                <a:solidFill>
                  <a:srgbClr val="FFFFFF"/>
                </a:solidFill>
                <a:latin typeface="Times" pitchFamily="2" charset="0"/>
              </a:rPr>
              <a:t>Overview of Data &amp; Goal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7442C-99ED-014D-9E7F-F8B8E4F2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Exploration on Yelp Reviews, University of Wisconsin - Madison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8BE3A-F75D-7A41-9250-79A04686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4691F0-0B29-8249-89D4-422977EB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022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D4F-3DAB-804A-B0FB-3A493C46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  <a:latin typeface="Times" pitchFamily="2" charset="0"/>
              </a:rPr>
              <a:t>Overview of Raw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64E2-145C-694E-A5B0-0A2EE09A9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>
                <a:latin typeface="Times" pitchFamily="2" charset="0"/>
              </a:rPr>
              <a:t>We have four data sets: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err="1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business.json</a:t>
            </a:r>
            <a:endParaRPr lang="en-US">
              <a:latin typeface="Courier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01168" lvl="1" indent="0">
              <a:buNone/>
            </a:pPr>
            <a:r>
              <a:rPr lang="en-US">
                <a:latin typeface="Times" pitchFamily="2" charset="0"/>
              </a:rPr>
              <a:t>	location, attributes, and categories data of</a:t>
            </a:r>
            <a:r>
              <a:rPr lang="en-US"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business</a:t>
            </a:r>
          </a:p>
          <a:p>
            <a:pPr marL="201168" lvl="1" indent="0">
              <a:buNone/>
            </a:pPr>
            <a:r>
              <a:rPr lang="en-US"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1400"/>
              <a:t>3 of top 10 states with most businesses come from Canada- ON,QC,AB</a:t>
            </a:r>
          </a:p>
          <a:p>
            <a:pPr marL="201168" lvl="1" indent="0">
              <a:buNone/>
            </a:pPr>
            <a:r>
              <a:rPr lang="en-US"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1400"/>
              <a:t>Chinese cuisine is  among the most popular category</a:t>
            </a:r>
            <a:endParaRPr lang="en-US" sz="1400">
              <a:latin typeface="Times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err="1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review.json</a:t>
            </a:r>
            <a:endParaRPr lang="en-US">
              <a:latin typeface="Courier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01168" lvl="1" indent="0">
              <a:buNone/>
            </a:pPr>
            <a:r>
              <a:rPr lang="en-US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>
                <a:latin typeface="Times" pitchFamily="2" charset="0"/>
              </a:rPr>
              <a:t>full review text data including ratings</a:t>
            </a:r>
            <a:endParaRPr lang="en-US">
              <a:latin typeface="Times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err="1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user.json</a:t>
            </a:r>
            <a:endParaRPr lang="en-US">
              <a:latin typeface="Courier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01168" lvl="1" indent="0">
              <a:buNone/>
            </a:pPr>
            <a:r>
              <a:rPr lang="en-US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>
                <a:latin typeface="Times" pitchFamily="2" charset="0"/>
              </a:rPr>
              <a:t>metadata associated with the user and their friend mapping</a:t>
            </a:r>
            <a:endParaRPr lang="en-US">
              <a:latin typeface="Times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err="1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tips.json</a:t>
            </a:r>
            <a:endParaRPr lang="en-US">
              <a:latin typeface="Courier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84048" lvl="2" indent="0">
              <a:buNone/>
            </a:pPr>
            <a:r>
              <a:rPr lang="en-US">
                <a:latin typeface="Courier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/>
              <a:t> </a:t>
            </a:r>
            <a:r>
              <a:rPr lang="en-US" sz="1800">
                <a:latin typeface="Times" pitchFamily="2" charset="0"/>
              </a:rPr>
              <a:t>quick suggestions provided by users</a:t>
            </a:r>
            <a:endParaRPr lang="en-US" sz="1800">
              <a:latin typeface="Times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01168" lvl="1" indent="0">
              <a:buNone/>
            </a:pPr>
            <a:endParaRPr lang="en-US">
              <a:latin typeface="Courier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A77BC-5236-9C4A-8B35-1364401A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1E768-4553-B54E-9A64-E3D960CDB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EE2442-46DC-7449-AC90-68EE4E6C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1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0583-C6D7-2743-8CA5-C72D37F3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b="1">
                <a:latin typeface="Times" pitchFamily="2" charset="0"/>
              </a:rPr>
              <a:t>Our Goal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23D815-E50B-476A-B873-50558D46C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3503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6B42C-F93B-034B-B885-3A1EE32D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F3A7559-DC81-E645-81BD-6EFDA6AE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74A027-C1F1-624C-BA7A-02049AF0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64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A9F236-ED85-44D3-91B8-E8952AD3F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9E1FD-9FA0-4E24-89E8-540A0AC2C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8D1F77-20AC-463C-A15D-F38BE420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7ED46-0943-2843-AFF6-238A8BD4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spc="-50" baseline="0" dirty="0">
                <a:solidFill>
                  <a:srgbClr val="FFFFFF"/>
                </a:solidFill>
                <a:latin typeface="Times" pitchFamily="2" charset="0"/>
              </a:rPr>
              <a:t>Preliminary Analysis </a:t>
            </a:r>
            <a:r>
              <a:rPr lang="en-US" sz="3600" b="1" kern="1200" spc="-50" baseline="0" dirty="0">
                <a:solidFill>
                  <a:srgbClr val="FFFFFF"/>
                </a:solidFill>
                <a:latin typeface="Times" pitchFamily="2" charset="0"/>
              </a:rPr>
              <a:t>– Info Extraction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7442C-99ED-014D-9E7F-F8B8E4F2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Exploration on Yelp Reviews, University of Wisconsin - Madison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73A9C-755C-9E47-81B8-F75E513D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87D1E-FFE5-064B-8948-FEFC735B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194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" pitchFamily="2" charset="0"/>
              </a:rPr>
              <a:t>Preliminary Analysis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b="1" dirty="0">
                <a:latin typeface="Times" pitchFamily="2" charset="0"/>
              </a:rPr>
              <a:t>–</a:t>
            </a:r>
            <a:r>
              <a:rPr lang="zh-CN" altLang="en-US" b="1" dirty="0">
                <a:latin typeface="Times" pitchFamily="2" charset="0"/>
              </a:rPr>
              <a:t> </a:t>
            </a:r>
            <a:r>
              <a:rPr lang="en-US" altLang="zh-CN" sz="3200" b="1" dirty="0">
                <a:latin typeface="Times" pitchFamily="2" charset="0"/>
              </a:rPr>
              <a:t>Info Extraction</a:t>
            </a:r>
            <a:endParaRPr lang="en-US" sz="3200" b="1" dirty="0">
              <a:latin typeface="Times" pitchFamily="2" charset="0"/>
            </a:endParaRP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709238" cy="2092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97280" y="4046390"/>
            <a:ext cx="993648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295" lvl="1" indent="0">
              <a:buNone/>
            </a:pPr>
            <a:r>
              <a:rPr lang="en-US" sz="2200" b="1">
                <a:latin typeface="Times" pitchFamily="2" charset="0"/>
              </a:rPr>
              <a:t>Example：</a:t>
            </a:r>
          </a:p>
          <a:p>
            <a:pPr marL="487045" lvl="1" indent="-285750">
              <a:buFont typeface="Wingdings" panose="05000000000000000000" pitchFamily="2" charset="2"/>
              <a:buChar char="Ø"/>
            </a:pPr>
            <a:r>
              <a:rPr lang="en-US" sz="2200">
                <a:latin typeface="Times" pitchFamily="2" charset="0"/>
              </a:rPr>
              <a:t>Raw Review</a:t>
            </a:r>
            <a:r>
              <a:rPr lang="en-US" sz="2200"/>
              <a:t>: </a:t>
            </a:r>
          </a:p>
          <a:p>
            <a:pPr marL="201295" lvl="1" indent="0">
              <a:buNone/>
            </a:pPr>
            <a:r>
              <a:rPr lang="en-US" sz="2200"/>
              <a:t>'Limited menu, </a:t>
            </a:r>
            <a:r>
              <a:rPr lang="en-US" sz="2200" b="1" i="1"/>
              <a:t>but what they do</a:t>
            </a:r>
            <a:r>
              <a:rPr lang="en-US" sz="2200"/>
              <a:t>,</a:t>
            </a:r>
            <a:r>
              <a:rPr lang="en-US" sz="2200" b="1" i="1"/>
              <a:t> they do well</a:t>
            </a:r>
            <a:r>
              <a:rPr lang="en-US" sz="2200"/>
              <a:t>. Portion</a:t>
            </a:r>
            <a:r>
              <a:rPr lang="en-US" sz="2200" b="1" i="1"/>
              <a:t>s</a:t>
            </a:r>
            <a:r>
              <a:rPr lang="en-US" sz="2200"/>
              <a:t> </a:t>
            </a:r>
            <a:r>
              <a:rPr lang="en-US" sz="2200" b="1" i="1"/>
              <a:t>are</a:t>
            </a:r>
            <a:r>
              <a:rPr lang="en-US" sz="2200"/>
              <a:t> very generous, broth </a:t>
            </a:r>
            <a:r>
              <a:rPr lang="en-US" sz="2200" b="1" i="1"/>
              <a:t>is</a:t>
            </a:r>
            <a:r>
              <a:rPr lang="en-US" sz="2200"/>
              <a:t> delicious, noodle</a:t>
            </a:r>
            <a:r>
              <a:rPr lang="en-US" sz="2200" b="1" i="1"/>
              <a:t>s</a:t>
            </a:r>
            <a:r>
              <a:rPr lang="en-US" sz="2200"/>
              <a:t> </a:t>
            </a:r>
            <a:r>
              <a:rPr lang="en-US" sz="2200" b="1" i="1"/>
              <a:t>are</a:t>
            </a:r>
            <a:r>
              <a:rPr lang="en-US" sz="2200"/>
              <a:t> perfect.’</a:t>
            </a:r>
          </a:p>
          <a:p>
            <a:pPr marL="487045" lvl="1" indent="-285750">
              <a:buFont typeface="Wingdings" panose="05000000000000000000" pitchFamily="2" charset="2"/>
              <a:buChar char="Ø"/>
            </a:pPr>
            <a:r>
              <a:rPr lang="en-US" sz="2200">
                <a:latin typeface="Times" pitchFamily="2" charset="0"/>
              </a:rPr>
              <a:t>Cleaned Review</a:t>
            </a:r>
            <a:r>
              <a:rPr lang="en-US" sz="2200"/>
              <a:t>:</a:t>
            </a:r>
          </a:p>
          <a:p>
            <a:pPr marL="201295" lvl="1" indent="0">
              <a:buNone/>
            </a:pPr>
            <a:r>
              <a:rPr lang="en-US" sz="2200"/>
              <a:t> 'limited menu   well   portion generous   broth delicious   noodle perfect'</a:t>
            </a:r>
          </a:p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Exploration on Yelp Reviews, University of Wisconsin - Madison</a:t>
            </a:r>
            <a:endParaRPr lang="zh-CN" alt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10/28/2019</a:t>
            </a:r>
            <a:endParaRPr lang="zh-CN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2202A-326C-4FBB-A7D2-A2BCCACAE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98490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955</Words>
  <Application>Microsoft Macintosh PowerPoint</Application>
  <PresentationFormat>Widescreen</PresentationFormat>
  <Paragraphs>141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Courier</vt:lpstr>
      <vt:lpstr>Helvetica Neue</vt:lpstr>
      <vt:lpstr>Times</vt:lpstr>
      <vt:lpstr>Wingdings</vt:lpstr>
      <vt:lpstr>回顾</vt:lpstr>
      <vt:lpstr>Exploration on Yelp Reviews</vt:lpstr>
      <vt:lpstr>Outline Presentation 1    </vt:lpstr>
      <vt:lpstr>Data Analysis Plan</vt:lpstr>
      <vt:lpstr>Data Analysis Plan</vt:lpstr>
      <vt:lpstr>Overview of Data &amp; Goal</vt:lpstr>
      <vt:lpstr>Overview of Raw Data</vt:lpstr>
      <vt:lpstr>Our Goal</vt:lpstr>
      <vt:lpstr>Preliminary Analysis – Info Extraction</vt:lpstr>
      <vt:lpstr>Preliminary Analysis – Info Extraction</vt:lpstr>
      <vt:lpstr>Preliminary Analysis - Overview</vt:lpstr>
      <vt:lpstr>Preliminary Analysis – Bad reviews v.s Good reviews</vt:lpstr>
      <vt:lpstr>Technical Detail - Sentimental Analysis</vt:lpstr>
      <vt:lpstr>Aspect-Based Sentiment Analysis (ABSA)  </vt:lpstr>
      <vt:lpstr>Technical Detail - Example</vt:lpstr>
      <vt:lpstr>Technical Detail - Example </vt:lpstr>
      <vt:lpstr>Technical Detail - Example 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on Yelp Reviews</dc:title>
  <dc:creator>WENBO FEI</dc:creator>
  <cp:lastModifiedBy>WENBO FEI</cp:lastModifiedBy>
  <cp:revision>6</cp:revision>
  <dcterms:created xsi:type="dcterms:W3CDTF">2019-10-28T03:35:41Z</dcterms:created>
  <dcterms:modified xsi:type="dcterms:W3CDTF">2019-10-28T04:22:59Z</dcterms:modified>
</cp:coreProperties>
</file>